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74" r:id="rId6"/>
    <p:sldId id="288" r:id="rId7"/>
    <p:sldId id="275" r:id="rId8"/>
    <p:sldId id="276" r:id="rId9"/>
    <p:sldId id="286" r:id="rId10"/>
    <p:sldId id="277" r:id="rId11"/>
    <p:sldId id="278" r:id="rId12"/>
    <p:sldId id="279" r:id="rId13"/>
    <p:sldId id="287" r:id="rId14"/>
    <p:sldId id="289" r:id="rId15"/>
    <p:sldId id="281" r:id="rId16"/>
    <p:sldId id="280" r:id="rId17"/>
    <p:sldId id="282" r:id="rId18"/>
    <p:sldId id="283" r:id="rId19"/>
    <p:sldId id="285" r:id="rId20"/>
    <p:sldId id="284" r:id="rId21"/>
    <p:sldId id="273" r:id="rId22"/>
    <p:sldId id="291" r:id="rId23"/>
    <p:sldId id="293" r:id="rId24"/>
    <p:sldId id="295" r:id="rId25"/>
    <p:sldId id="290" r:id="rId26"/>
    <p:sldId id="294" r:id="rId27"/>
  </p:sldIdLst>
  <p:sldSz cx="68580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A9608-BC3B-4DB3-9F30-727226FC3EF9}" v="10" dt="2020-10-19T12:32:18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amico" userId="da0de12c6b1402e2" providerId="LiveId" clId="{A86A9608-BC3B-4DB3-9F30-727226FC3EF9}"/>
    <pc:docChg chg="undo custSel addSld delSld modSld">
      <pc:chgData name="miriam caramico" userId="da0de12c6b1402e2" providerId="LiveId" clId="{A86A9608-BC3B-4DB3-9F30-727226FC3EF9}" dt="2020-10-19T12:32:45.399" v="89" actId="47"/>
      <pc:docMkLst>
        <pc:docMk/>
      </pc:docMkLst>
      <pc:sldChg chg="addSp delSp modSp mod">
        <pc:chgData name="miriam caramico" userId="da0de12c6b1402e2" providerId="LiveId" clId="{A86A9608-BC3B-4DB3-9F30-727226FC3EF9}" dt="2020-10-13T16:31:29.600" v="56"/>
        <pc:sldMkLst>
          <pc:docMk/>
          <pc:sldMk cId="1873289621" sldId="256"/>
        </pc:sldMkLst>
        <pc:grpChg chg="mod">
          <ac:chgData name="miriam caramico" userId="da0de12c6b1402e2" providerId="LiveId" clId="{A86A9608-BC3B-4DB3-9F30-727226FC3EF9}" dt="2020-10-07T13:03:01.692" v="36"/>
          <ac:grpSpMkLst>
            <pc:docMk/>
            <pc:sldMk cId="1873289621" sldId="256"/>
            <ac:grpSpMk id="25" creationId="{75C3FF02-8D64-4D94-A1D0-A3176FD5F1C4}"/>
          </ac:grpSpMkLst>
        </pc:grpChg>
        <pc:inkChg chg="add">
          <ac:chgData name="miriam caramico" userId="da0de12c6b1402e2" providerId="LiveId" clId="{A86A9608-BC3B-4DB3-9F30-727226FC3EF9}" dt="2020-10-07T13:02:46.549" v="12" actId="9405"/>
          <ac:inkMkLst>
            <pc:docMk/>
            <pc:sldMk cId="1873289621" sldId="256"/>
            <ac:inkMk id="2" creationId="{65627092-87C3-4B74-A391-D7346EC1C0A4}"/>
          </ac:inkMkLst>
        </pc:inkChg>
        <pc:inkChg chg="add del">
          <ac:chgData name="miriam caramico" userId="da0de12c6b1402e2" providerId="LiveId" clId="{A86A9608-BC3B-4DB3-9F30-727226FC3EF9}" dt="2020-10-13T16:31:29.600" v="56"/>
          <ac:inkMkLst>
            <pc:docMk/>
            <pc:sldMk cId="1873289621" sldId="256"/>
            <ac:inkMk id="3" creationId="{52D1FED9-7DCF-4480-B4C6-D24952AD7A98}"/>
          </ac:inkMkLst>
        </pc:inkChg>
        <pc:inkChg chg="add del">
          <ac:chgData name="miriam caramico" userId="da0de12c6b1402e2" providerId="LiveId" clId="{A86A9608-BC3B-4DB3-9F30-727226FC3EF9}" dt="2020-10-07T13:03:08.577" v="55" actId="9405"/>
          <ac:inkMkLst>
            <pc:docMk/>
            <pc:sldMk cId="1873289621" sldId="256"/>
            <ac:inkMk id="4" creationId="{E68C9948-A094-4F66-89F9-218C59D38C37}"/>
          </ac:inkMkLst>
        </pc:inkChg>
        <pc:inkChg chg="add del">
          <ac:chgData name="miriam caramico" userId="da0de12c6b1402e2" providerId="LiveId" clId="{A86A9608-BC3B-4DB3-9F30-727226FC3EF9}" dt="2020-10-07T13:03:08.576" v="54" actId="9405"/>
          <ac:inkMkLst>
            <pc:docMk/>
            <pc:sldMk cId="1873289621" sldId="256"/>
            <ac:inkMk id="5" creationId="{0008EA33-FBF9-43E4-86D4-C5F2335B2A08}"/>
          </ac:inkMkLst>
        </pc:inkChg>
        <pc:inkChg chg="add del">
          <ac:chgData name="miriam caramico" userId="da0de12c6b1402e2" providerId="LiveId" clId="{A86A9608-BC3B-4DB3-9F30-727226FC3EF9}" dt="2020-10-07T13:03:08.576" v="53" actId="9405"/>
          <ac:inkMkLst>
            <pc:docMk/>
            <pc:sldMk cId="1873289621" sldId="256"/>
            <ac:inkMk id="6" creationId="{7A6A6054-82D4-492D-9B55-AF4CBE217F6A}"/>
          </ac:inkMkLst>
        </pc:inkChg>
        <pc:inkChg chg="add del">
          <ac:chgData name="miriam caramico" userId="da0de12c6b1402e2" providerId="LiveId" clId="{A86A9608-BC3B-4DB3-9F30-727226FC3EF9}" dt="2020-10-07T13:03:08.575" v="52" actId="9405"/>
          <ac:inkMkLst>
            <pc:docMk/>
            <pc:sldMk cId="1873289621" sldId="256"/>
            <ac:inkMk id="7" creationId="{ACF1A310-8E81-4490-BD24-A08897976F6E}"/>
          </ac:inkMkLst>
        </pc:inkChg>
        <pc:inkChg chg="add del">
          <ac:chgData name="miriam caramico" userId="da0de12c6b1402e2" providerId="LiveId" clId="{A86A9608-BC3B-4DB3-9F30-727226FC3EF9}" dt="2020-10-07T13:03:08.574" v="51" actId="9405"/>
          <ac:inkMkLst>
            <pc:docMk/>
            <pc:sldMk cId="1873289621" sldId="256"/>
            <ac:inkMk id="8" creationId="{0678E1AA-17C3-4328-9817-F32C481CED7B}"/>
          </ac:inkMkLst>
        </pc:inkChg>
        <pc:inkChg chg="add del mod">
          <ac:chgData name="miriam caramico" userId="da0de12c6b1402e2" providerId="LiveId" clId="{A86A9608-BC3B-4DB3-9F30-727226FC3EF9}" dt="2020-10-07T13:03:08.573" v="50" actId="9405"/>
          <ac:inkMkLst>
            <pc:docMk/>
            <pc:sldMk cId="1873289621" sldId="256"/>
            <ac:inkMk id="9" creationId="{DEFEB1D5-6F24-4844-8955-541A6138CDDD}"/>
          </ac:inkMkLst>
        </pc:inkChg>
        <pc:inkChg chg="add del mod">
          <ac:chgData name="miriam caramico" userId="da0de12c6b1402e2" providerId="LiveId" clId="{A86A9608-BC3B-4DB3-9F30-727226FC3EF9}" dt="2020-10-07T13:03:08.572" v="49" actId="9405"/>
          <ac:inkMkLst>
            <pc:docMk/>
            <pc:sldMk cId="1873289621" sldId="256"/>
            <ac:inkMk id="10" creationId="{79067F0E-44B4-4F56-BBDC-7E6378EC7888}"/>
          </ac:inkMkLst>
        </pc:inkChg>
        <pc:inkChg chg="add del mod">
          <ac:chgData name="miriam caramico" userId="da0de12c6b1402e2" providerId="LiveId" clId="{A86A9608-BC3B-4DB3-9F30-727226FC3EF9}" dt="2020-10-07T13:03:08.572" v="48" actId="9405"/>
          <ac:inkMkLst>
            <pc:docMk/>
            <pc:sldMk cId="1873289621" sldId="256"/>
            <ac:inkMk id="11" creationId="{BF28BB75-E940-49D2-9F0D-E5B6C09FED37}"/>
          </ac:inkMkLst>
        </pc:inkChg>
        <pc:inkChg chg="add del mod">
          <ac:chgData name="miriam caramico" userId="da0de12c6b1402e2" providerId="LiveId" clId="{A86A9608-BC3B-4DB3-9F30-727226FC3EF9}" dt="2020-10-07T13:03:08.571" v="47" actId="9405"/>
          <ac:inkMkLst>
            <pc:docMk/>
            <pc:sldMk cId="1873289621" sldId="256"/>
            <ac:inkMk id="12" creationId="{995963C5-47BF-4F16-82F6-6B51859AB78E}"/>
          </ac:inkMkLst>
        </pc:inkChg>
        <pc:inkChg chg="add del mod">
          <ac:chgData name="miriam caramico" userId="da0de12c6b1402e2" providerId="LiveId" clId="{A86A9608-BC3B-4DB3-9F30-727226FC3EF9}" dt="2020-10-07T13:03:08.570" v="46" actId="9405"/>
          <ac:inkMkLst>
            <pc:docMk/>
            <pc:sldMk cId="1873289621" sldId="256"/>
            <ac:inkMk id="14" creationId="{AACE59FC-377E-4F19-BE56-FDD8BAEA5053}"/>
          </ac:inkMkLst>
        </pc:inkChg>
        <pc:inkChg chg="add del mod">
          <ac:chgData name="miriam caramico" userId="da0de12c6b1402e2" providerId="LiveId" clId="{A86A9608-BC3B-4DB3-9F30-727226FC3EF9}" dt="2020-10-07T13:03:08.569" v="45" actId="9405"/>
          <ac:inkMkLst>
            <pc:docMk/>
            <pc:sldMk cId="1873289621" sldId="256"/>
            <ac:inkMk id="15" creationId="{CBF916B4-C213-4734-A4BE-118FA87FC1FC}"/>
          </ac:inkMkLst>
        </pc:inkChg>
        <pc:inkChg chg="add del mod">
          <ac:chgData name="miriam caramico" userId="da0de12c6b1402e2" providerId="LiveId" clId="{A86A9608-BC3B-4DB3-9F30-727226FC3EF9}" dt="2020-10-07T13:03:08.568" v="44" actId="9405"/>
          <ac:inkMkLst>
            <pc:docMk/>
            <pc:sldMk cId="1873289621" sldId="256"/>
            <ac:inkMk id="16" creationId="{60AC365A-E2AA-457F-8088-3DBA13A26EC9}"/>
          </ac:inkMkLst>
        </pc:inkChg>
        <pc:inkChg chg="add del mod">
          <ac:chgData name="miriam caramico" userId="da0de12c6b1402e2" providerId="LiveId" clId="{A86A9608-BC3B-4DB3-9F30-727226FC3EF9}" dt="2020-10-07T13:03:08.567" v="43" actId="9405"/>
          <ac:inkMkLst>
            <pc:docMk/>
            <pc:sldMk cId="1873289621" sldId="256"/>
            <ac:inkMk id="17" creationId="{78804FA2-5FFE-48CD-8E12-2CC917E307ED}"/>
          </ac:inkMkLst>
        </pc:inkChg>
        <pc:inkChg chg="add del mod">
          <ac:chgData name="miriam caramico" userId="da0de12c6b1402e2" providerId="LiveId" clId="{A86A9608-BC3B-4DB3-9F30-727226FC3EF9}" dt="2020-10-07T13:03:08.567" v="42" actId="9405"/>
          <ac:inkMkLst>
            <pc:docMk/>
            <pc:sldMk cId="1873289621" sldId="256"/>
            <ac:inkMk id="18" creationId="{BBF45BA7-CEE9-44F8-919E-B27CB6F6A619}"/>
          </ac:inkMkLst>
        </pc:inkChg>
        <pc:inkChg chg="add del mod">
          <ac:chgData name="miriam caramico" userId="da0de12c6b1402e2" providerId="LiveId" clId="{A86A9608-BC3B-4DB3-9F30-727226FC3EF9}" dt="2020-10-07T13:03:08.566" v="41" actId="9405"/>
          <ac:inkMkLst>
            <pc:docMk/>
            <pc:sldMk cId="1873289621" sldId="256"/>
            <ac:inkMk id="19" creationId="{860A9C92-B0E0-4057-B90C-C47ED6AA9775}"/>
          </ac:inkMkLst>
        </pc:inkChg>
        <pc:inkChg chg="add del mod">
          <ac:chgData name="miriam caramico" userId="da0de12c6b1402e2" providerId="LiveId" clId="{A86A9608-BC3B-4DB3-9F30-727226FC3EF9}" dt="2020-10-07T13:03:08.565" v="40" actId="9405"/>
          <ac:inkMkLst>
            <pc:docMk/>
            <pc:sldMk cId="1873289621" sldId="256"/>
            <ac:inkMk id="20" creationId="{53EA1E76-4EDB-4637-9727-9097A2FFCF93}"/>
          </ac:inkMkLst>
        </pc:inkChg>
        <pc:inkChg chg="add del mod">
          <ac:chgData name="miriam caramico" userId="da0de12c6b1402e2" providerId="LiveId" clId="{A86A9608-BC3B-4DB3-9F30-727226FC3EF9}" dt="2020-10-07T13:03:08.564" v="39" actId="9405"/>
          <ac:inkMkLst>
            <pc:docMk/>
            <pc:sldMk cId="1873289621" sldId="256"/>
            <ac:inkMk id="21" creationId="{3DAADF35-864E-473F-B466-E37EE8949EF2}"/>
          </ac:inkMkLst>
        </pc:inkChg>
        <pc:inkChg chg="add del mod">
          <ac:chgData name="miriam caramico" userId="da0de12c6b1402e2" providerId="LiveId" clId="{A86A9608-BC3B-4DB3-9F30-727226FC3EF9}" dt="2020-10-07T13:03:04.967" v="38" actId="9405"/>
          <ac:inkMkLst>
            <pc:docMk/>
            <pc:sldMk cId="1873289621" sldId="256"/>
            <ac:inkMk id="22" creationId="{7EA5B682-1288-49CC-BBF3-0F8BFC6455EC}"/>
          </ac:inkMkLst>
        </pc:inkChg>
        <pc:inkChg chg="add del mod">
          <ac:chgData name="miriam caramico" userId="da0de12c6b1402e2" providerId="LiveId" clId="{A86A9608-BC3B-4DB3-9F30-727226FC3EF9}" dt="2020-10-07T13:03:04.119" v="37" actId="9405"/>
          <ac:inkMkLst>
            <pc:docMk/>
            <pc:sldMk cId="1873289621" sldId="256"/>
            <ac:inkMk id="23" creationId="{0F527037-601F-4622-9D7A-3DC2CDF20187}"/>
          </ac:inkMkLst>
        </pc:inkChg>
        <pc:inkChg chg="add del mod">
          <ac:chgData name="miriam caramico" userId="da0de12c6b1402e2" providerId="LiveId" clId="{A86A9608-BC3B-4DB3-9F30-727226FC3EF9}" dt="2020-10-07T13:03:01.692" v="36"/>
          <ac:inkMkLst>
            <pc:docMk/>
            <pc:sldMk cId="1873289621" sldId="256"/>
            <ac:inkMk id="24" creationId="{E78300CC-ED9A-4026-98E8-887FFDB0B3B5}"/>
          </ac:inkMkLst>
        </pc:inkChg>
      </pc:sldChg>
      <pc:sldChg chg="addSp delSp modSp mod">
        <pc:chgData name="miriam caramico" userId="da0de12c6b1402e2" providerId="LiveId" clId="{A86A9608-BC3B-4DB3-9F30-727226FC3EF9}" dt="2020-10-06T15:19:13.205" v="11" actId="14100"/>
        <pc:sldMkLst>
          <pc:docMk/>
          <pc:sldMk cId="811236068" sldId="275"/>
        </pc:sldMkLst>
        <pc:picChg chg="add del mod">
          <ac:chgData name="miriam caramico" userId="da0de12c6b1402e2" providerId="LiveId" clId="{A86A9608-BC3B-4DB3-9F30-727226FC3EF9}" dt="2020-10-06T15:18:12.480" v="6" actId="478"/>
          <ac:picMkLst>
            <pc:docMk/>
            <pc:sldMk cId="811236068" sldId="275"/>
            <ac:picMk id="3" creationId="{0CDE7124-9B3D-4025-91F4-41AF187AD743}"/>
          </ac:picMkLst>
        </pc:picChg>
        <pc:picChg chg="del">
          <ac:chgData name="miriam caramico" userId="da0de12c6b1402e2" providerId="LiveId" clId="{A86A9608-BC3B-4DB3-9F30-727226FC3EF9}" dt="2020-10-06T15:17:15.160" v="2" actId="478"/>
          <ac:picMkLst>
            <pc:docMk/>
            <pc:sldMk cId="811236068" sldId="275"/>
            <ac:picMk id="4" creationId="{B6B610AA-EECE-4013-BA9C-F465558847E9}"/>
          </ac:picMkLst>
        </pc:picChg>
        <pc:picChg chg="add mod">
          <ac:chgData name="miriam caramico" userId="da0de12c6b1402e2" providerId="LiveId" clId="{A86A9608-BC3B-4DB3-9F30-727226FC3EF9}" dt="2020-10-06T15:19:13.205" v="11" actId="14100"/>
          <ac:picMkLst>
            <pc:docMk/>
            <pc:sldMk cId="811236068" sldId="275"/>
            <ac:picMk id="5" creationId="{74760B97-BA38-4C6F-91B5-2BDCE36E9983}"/>
          </ac:picMkLst>
        </pc:picChg>
      </pc:sldChg>
      <pc:sldChg chg="addSp delSp modSp mod">
        <pc:chgData name="miriam caramico" userId="da0de12c6b1402e2" providerId="LiveId" clId="{A86A9608-BC3B-4DB3-9F30-727226FC3EF9}" dt="2020-10-19T12:32:43.668" v="88" actId="1076"/>
        <pc:sldMkLst>
          <pc:docMk/>
          <pc:sldMk cId="1788633863" sldId="290"/>
        </pc:sldMkLst>
        <pc:picChg chg="add mod">
          <ac:chgData name="miriam caramico" userId="da0de12c6b1402e2" providerId="LiveId" clId="{A86A9608-BC3B-4DB3-9F30-727226FC3EF9}" dt="2020-10-19T12:32:24.281" v="83" actId="1076"/>
          <ac:picMkLst>
            <pc:docMk/>
            <pc:sldMk cId="1788633863" sldId="290"/>
            <ac:picMk id="2" creationId="{ACE79775-C0FA-4B2C-B9F2-C1B51C04E903}"/>
          </ac:picMkLst>
        </pc:picChg>
        <pc:picChg chg="del">
          <ac:chgData name="miriam caramico" userId="da0de12c6b1402e2" providerId="LiveId" clId="{A86A9608-BC3B-4DB3-9F30-727226FC3EF9}" dt="2020-10-19T12:31:47.083" v="75" actId="478"/>
          <ac:picMkLst>
            <pc:docMk/>
            <pc:sldMk cId="1788633863" sldId="290"/>
            <ac:picMk id="4" creationId="{16FC076E-5242-446D-9242-51C4EC552A1D}"/>
          </ac:picMkLst>
        </pc:picChg>
        <pc:picChg chg="add mod">
          <ac:chgData name="miriam caramico" userId="da0de12c6b1402e2" providerId="LiveId" clId="{A86A9608-BC3B-4DB3-9F30-727226FC3EF9}" dt="2020-10-19T12:32:43.668" v="88" actId="1076"/>
          <ac:picMkLst>
            <pc:docMk/>
            <pc:sldMk cId="1788633863" sldId="290"/>
            <ac:picMk id="5" creationId="{2C656B1B-F81D-4029-8453-52EA87EA2EF4}"/>
          </ac:picMkLst>
        </pc:picChg>
        <pc:picChg chg="mod">
          <ac:chgData name="miriam caramico" userId="da0de12c6b1402e2" providerId="LiveId" clId="{A86A9608-BC3B-4DB3-9F30-727226FC3EF9}" dt="2020-10-19T12:32:30.123" v="85" actId="1076"/>
          <ac:picMkLst>
            <pc:docMk/>
            <pc:sldMk cId="1788633863" sldId="290"/>
            <ac:picMk id="8" creationId="{73FBF97E-8E15-41A7-9FFC-9C822327EEA3}"/>
          </ac:picMkLst>
        </pc:picChg>
        <pc:picChg chg="mod">
          <ac:chgData name="miriam caramico" userId="da0de12c6b1402e2" providerId="LiveId" clId="{A86A9608-BC3B-4DB3-9F30-727226FC3EF9}" dt="2020-10-19T12:32:14.325" v="79" actId="14100"/>
          <ac:picMkLst>
            <pc:docMk/>
            <pc:sldMk cId="1788633863" sldId="290"/>
            <ac:picMk id="10" creationId="{042A6101-9664-4ADD-8F0E-D3C8F89889DE}"/>
          </ac:picMkLst>
        </pc:picChg>
        <pc:picChg chg="mod">
          <ac:chgData name="miriam caramico" userId="da0de12c6b1402e2" providerId="LiveId" clId="{A86A9608-BC3B-4DB3-9F30-727226FC3EF9}" dt="2020-10-19T12:32:18.923" v="81" actId="1076"/>
          <ac:picMkLst>
            <pc:docMk/>
            <pc:sldMk cId="1788633863" sldId="290"/>
            <ac:picMk id="2050" creationId="{61954C5F-C8C6-48DB-AA57-C756AE47DEC9}"/>
          </ac:picMkLst>
        </pc:picChg>
      </pc:sldChg>
      <pc:sldChg chg="add del">
        <pc:chgData name="miriam caramico" userId="da0de12c6b1402e2" providerId="LiveId" clId="{A86A9608-BC3B-4DB3-9F30-727226FC3EF9}" dt="2020-10-06T15:17:11.581" v="1" actId="47"/>
        <pc:sldMkLst>
          <pc:docMk/>
          <pc:sldMk cId="1407669036" sldId="296"/>
        </pc:sldMkLst>
      </pc:sldChg>
      <pc:sldChg chg="addSp delSp modSp add del mod">
        <pc:chgData name="miriam caramico" userId="da0de12c6b1402e2" providerId="LiveId" clId="{A86A9608-BC3B-4DB3-9F30-727226FC3EF9}" dt="2020-10-19T12:32:45.399" v="89" actId="47"/>
        <pc:sldMkLst>
          <pc:docMk/>
          <pc:sldMk cId="3426079430" sldId="296"/>
        </pc:sldMkLst>
        <pc:picChg chg="del">
          <ac:chgData name="miriam caramico" userId="da0de12c6b1402e2" providerId="LiveId" clId="{A86A9608-BC3B-4DB3-9F30-727226FC3EF9}" dt="2020-10-13T16:33:30.976" v="66" actId="478"/>
          <ac:picMkLst>
            <pc:docMk/>
            <pc:sldMk cId="3426079430" sldId="296"/>
            <ac:picMk id="4" creationId="{16FC076E-5242-446D-9242-51C4EC552A1D}"/>
          </ac:picMkLst>
        </pc:picChg>
        <pc:picChg chg="add del mod">
          <ac:chgData name="miriam caramico" userId="da0de12c6b1402e2" providerId="LiveId" clId="{A86A9608-BC3B-4DB3-9F30-727226FC3EF9}" dt="2020-10-19T12:32:34.951" v="86" actId="21"/>
          <ac:picMkLst>
            <pc:docMk/>
            <pc:sldMk cId="3426079430" sldId="296"/>
            <ac:picMk id="5" creationId="{8A6305D4-AF61-4A81-8685-402806865008}"/>
          </ac:picMkLst>
        </pc:picChg>
        <pc:picChg chg="del">
          <ac:chgData name="miriam caramico" userId="da0de12c6b1402e2" providerId="LiveId" clId="{A86A9608-BC3B-4DB3-9F30-727226FC3EF9}" dt="2020-10-13T16:33:34.866" v="68" actId="478"/>
          <ac:picMkLst>
            <pc:docMk/>
            <pc:sldMk cId="3426079430" sldId="296"/>
            <ac:picMk id="8" creationId="{73FBF97E-8E15-41A7-9FFC-9C822327EEA3}"/>
          </ac:picMkLst>
        </pc:picChg>
        <pc:picChg chg="add del mod">
          <ac:chgData name="miriam caramico" userId="da0de12c6b1402e2" providerId="LiveId" clId="{A86A9608-BC3B-4DB3-9F30-727226FC3EF9}" dt="2020-10-19T12:31:56.796" v="76" actId="21"/>
          <ac:picMkLst>
            <pc:docMk/>
            <pc:sldMk cId="3426079430" sldId="296"/>
            <ac:picMk id="9" creationId="{E2F6FA62-0AF5-48F7-83CA-ADB40F970C42}"/>
          </ac:picMkLst>
        </pc:picChg>
        <pc:picChg chg="del">
          <ac:chgData name="miriam caramico" userId="da0de12c6b1402e2" providerId="LiveId" clId="{A86A9608-BC3B-4DB3-9F30-727226FC3EF9}" dt="2020-10-13T16:32:20.381" v="58" actId="478"/>
          <ac:picMkLst>
            <pc:docMk/>
            <pc:sldMk cId="3426079430" sldId="296"/>
            <ac:picMk id="10" creationId="{042A6101-9664-4ADD-8F0E-D3C8F89889DE}"/>
          </ac:picMkLst>
        </pc:picChg>
        <pc:picChg chg="del">
          <ac:chgData name="miriam caramico" userId="da0de12c6b1402e2" providerId="LiveId" clId="{A86A9608-BC3B-4DB3-9F30-727226FC3EF9}" dt="2020-10-13T16:33:32.802" v="67" actId="478"/>
          <ac:picMkLst>
            <pc:docMk/>
            <pc:sldMk cId="3426079430" sldId="296"/>
            <ac:picMk id="2050" creationId="{61954C5F-C8C6-48DB-AA57-C756AE47DEC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7T13:02:46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1,'0'0,"0"0,0 0,0 0,0 22,1 8,1 0,2-5,0-7,0-7,-1-5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78222"/>
            <a:ext cx="5829300" cy="2506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781306"/>
            <a:ext cx="5143500" cy="173816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60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8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83297"/>
            <a:ext cx="1478756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83297"/>
            <a:ext cx="4350544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56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94831"/>
            <a:ext cx="5915025" cy="29947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817876"/>
            <a:ext cx="5915025" cy="15748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03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16484"/>
            <a:ext cx="2914650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16484"/>
            <a:ext cx="2914650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11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83299"/>
            <a:ext cx="5915025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764832"/>
            <a:ext cx="2901255" cy="8649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629749"/>
            <a:ext cx="2901255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764832"/>
            <a:ext cx="2915543" cy="8649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629749"/>
            <a:ext cx="2915543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45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10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45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9954"/>
            <a:ext cx="2211884" cy="1679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36570"/>
            <a:ext cx="3471863" cy="511617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159794"/>
            <a:ext cx="2211884" cy="40012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3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9954"/>
            <a:ext cx="2211884" cy="167984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36570"/>
            <a:ext cx="3471863" cy="511617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159794"/>
            <a:ext cx="2211884" cy="40012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1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83299"/>
            <a:ext cx="59150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16484"/>
            <a:ext cx="59150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672698"/>
            <a:ext cx="1543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48A-14D2-405F-8263-94099600896D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672698"/>
            <a:ext cx="23145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672698"/>
            <a:ext cx="1543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E9C5-5734-4B85-A20C-F75CB19B18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1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siocarepet.com.br/curso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Cachorro com a língua de fora&#10;&#10;Descrição gerada automaticamente">
            <a:extLst>
              <a:ext uri="{FF2B5EF4-FFF2-40B4-BE49-F238E27FC236}">
                <a16:creationId xmlns:a16="http://schemas.microsoft.com/office/drawing/2014/main" id="{0157F5B6-F327-4773-99E2-6C1E335C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199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5627092-87C3-4B74-A391-D7346EC1C0A4}"/>
                  </a:ext>
                </a:extLst>
              </p14:cNvPr>
              <p14:cNvContentPartPr/>
              <p14:nvPr/>
            </p14:nvContentPartPr>
            <p14:xfrm>
              <a:off x="-2547764" y="4293775"/>
              <a:ext cx="6840" cy="514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5627092-87C3-4B74-A391-D7346EC1C0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556764" y="4285135"/>
                <a:ext cx="2448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28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5F7444D-11DA-4B65-AD59-107EC7E264D5}"/>
              </a:ext>
            </a:extLst>
          </p:cNvPr>
          <p:cNvSpPr/>
          <p:nvPr/>
        </p:nvSpPr>
        <p:spPr>
          <a:xfrm>
            <a:off x="180110" y="6871854"/>
            <a:ext cx="21335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Imagem capturada de 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8D18D80F-6199-4AE6-B43D-8E07C1F0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3598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9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BFF150E-20F6-4FAA-AD4B-B2DD240FE586}"/>
              </a:ext>
            </a:extLst>
          </p:cNvPr>
          <p:cNvSpPr/>
          <p:nvPr/>
        </p:nvSpPr>
        <p:spPr>
          <a:xfrm>
            <a:off x="180110" y="6844144"/>
            <a:ext cx="21335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6A5422D1-523E-4E2B-879D-9B5CC65B8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homem&#10;&#10;Descrição gerada automaticamente">
            <a:extLst>
              <a:ext uri="{FF2B5EF4-FFF2-40B4-BE49-F238E27FC236}">
                <a16:creationId xmlns:a16="http://schemas.microsoft.com/office/drawing/2014/main" id="{9115E601-4B55-4255-9D7C-242741777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BF14B0-96FB-4002-9230-DE64D02B3EDA}"/>
              </a:ext>
            </a:extLst>
          </p:cNvPr>
          <p:cNvSpPr/>
          <p:nvPr/>
        </p:nvSpPr>
        <p:spPr>
          <a:xfrm>
            <a:off x="180110" y="6857999"/>
            <a:ext cx="21335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Uma imagem contendo cachorro&#10;&#10;Descrição gerada automaticamente">
            <a:extLst>
              <a:ext uri="{FF2B5EF4-FFF2-40B4-BE49-F238E27FC236}">
                <a16:creationId xmlns:a16="http://schemas.microsoft.com/office/drawing/2014/main" id="{3DA040C4-6ABA-4E04-8100-9F158F80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5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capturada de 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437FD708-611A-49F5-9822-68E65B1C9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4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385D3E-5260-469C-8E06-26AE38C5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8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74D7C2-0191-43EA-BAD5-C8053FDE8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1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1F6E84-BDFD-488B-A0C0-2405F6D96590}"/>
              </a:ext>
            </a:extLst>
          </p:cNvPr>
          <p:cNvSpPr/>
          <p:nvPr/>
        </p:nvSpPr>
        <p:spPr>
          <a:xfrm>
            <a:off x="180110" y="6747159"/>
            <a:ext cx="21335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99062EA6-9329-4CE8-8320-E61B39C4B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d&#10;&#10;Descrição gerada automaticamente">
            <a:extLst>
              <a:ext uri="{FF2B5EF4-FFF2-40B4-BE49-F238E27FC236}">
                <a16:creationId xmlns:a16="http://schemas.microsoft.com/office/drawing/2014/main" id="{5A60927A-2FA7-4BA1-AD1F-458020FE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31815D-8BB5-4C5D-8EC6-DE6BC9122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AC237E-1E00-40DF-A1F9-2C3080D3CDDB}"/>
              </a:ext>
            </a:extLst>
          </p:cNvPr>
          <p:cNvSpPr txBox="1"/>
          <p:nvPr/>
        </p:nvSpPr>
        <p:spPr>
          <a:xfrm>
            <a:off x="1" y="4194"/>
            <a:ext cx="6857999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15</a:t>
            </a:r>
            <a:r>
              <a:rPr lang="pt-BR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palestras</a:t>
            </a:r>
          </a:p>
          <a:p>
            <a:pPr algn="ctr"/>
            <a:r>
              <a:rPr lang="pt-BR" sz="3600" b="1" dirty="0">
                <a:solidFill>
                  <a:srgbClr val="F4E30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r>
              <a:rPr lang="pt-BR" sz="3600" b="1" dirty="0">
                <a:solidFill>
                  <a:srgbClr val="F4E30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palestrantes internacionais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FB5B102-CD19-4BE5-8122-564597E9267C}"/>
              </a:ext>
            </a:extLst>
          </p:cNvPr>
          <p:cNvGrpSpPr/>
          <p:nvPr/>
        </p:nvGrpSpPr>
        <p:grpSpPr>
          <a:xfrm>
            <a:off x="38711" y="1204523"/>
            <a:ext cx="6724435" cy="5938037"/>
            <a:chOff x="265122" y="2686468"/>
            <a:chExt cx="5801386" cy="574883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0495DFE-CB93-453C-BAB0-2AA71EDF88D0}"/>
                </a:ext>
              </a:extLst>
            </p:cNvPr>
            <p:cNvSpPr txBox="1"/>
            <p:nvPr/>
          </p:nvSpPr>
          <p:spPr>
            <a:xfrm>
              <a:off x="265122" y="2686468"/>
              <a:ext cx="5801386" cy="5748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Dr. </a:t>
              </a:r>
              <a:r>
                <a:rPr lang="pt-BR" sz="1700" dirty="0">
                  <a:solidFill>
                    <a:srgbClr val="17242E"/>
                  </a:solidFill>
                </a:rPr>
                <a:t>Alexandre </a:t>
              </a:r>
              <a:r>
                <a:rPr lang="pt-BR" sz="1700" dirty="0" err="1">
                  <a:solidFill>
                    <a:srgbClr val="17242E"/>
                  </a:solidFill>
                </a:rPr>
                <a:t>Schmaedecke</a:t>
              </a:r>
              <a:endParaRPr lang="pt-BR" sz="1700" dirty="0"/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M.V. Esp. CRRP Barbara Assis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</a:t>
              </a:r>
              <a:r>
                <a:rPr lang="pt-BR" sz="1700" dirty="0" err="1"/>
                <a:t>Msc</a:t>
              </a:r>
              <a:r>
                <a:rPr lang="pt-BR" sz="1700" dirty="0"/>
                <a:t>, </a:t>
              </a:r>
              <a:r>
                <a:rPr lang="pt-BR" sz="1700" dirty="0" err="1"/>
                <a:t>Esp</a:t>
              </a:r>
              <a:r>
                <a:rPr lang="pt-BR" sz="1700" dirty="0"/>
                <a:t>, </a:t>
              </a:r>
              <a:r>
                <a:rPr lang="pt-BR" sz="1700" dirty="0" err="1"/>
                <a:t>Dip</a:t>
              </a:r>
              <a:r>
                <a:rPr lang="pt-BR" sz="1700" dirty="0"/>
                <a:t> CBCAV, PhD Bruno Torres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PT., DPT., CRRT  Francisco Maia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</a:t>
              </a:r>
              <a:r>
                <a:rPr lang="pt-BR" sz="1700" dirty="0" err="1"/>
                <a:t>Diplo</a:t>
              </a:r>
              <a:r>
                <a:rPr lang="pt-BR" sz="1700" dirty="0"/>
                <a:t>. Francisco Perez Navajo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Esp. Graciela </a:t>
              </a:r>
              <a:r>
                <a:rPr lang="pt-BR" sz="1700" dirty="0" err="1"/>
                <a:t>Sterin</a:t>
              </a:r>
              <a:r>
                <a:rPr lang="pt-BR" sz="1700" dirty="0"/>
                <a:t>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</a:t>
              </a:r>
              <a:r>
                <a:rPr lang="pt-BR" sz="1700" dirty="0" err="1"/>
                <a:t>Dr</a:t>
              </a:r>
              <a:r>
                <a:rPr lang="pt-BR" sz="1700" dirty="0"/>
                <a:t> </a:t>
              </a:r>
              <a:r>
                <a:rPr lang="pt-BR" sz="1700" dirty="0" err="1"/>
                <a:t>Grilherme</a:t>
              </a:r>
              <a:r>
                <a:rPr lang="pt-BR" sz="1700" dirty="0"/>
                <a:t> Galhardo Franco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M.V. </a:t>
              </a:r>
              <a:r>
                <a:rPr lang="pt-BR" sz="1700" dirty="0" err="1"/>
                <a:t>Hernan</a:t>
              </a:r>
              <a:r>
                <a:rPr lang="pt-BR" sz="1700" dirty="0"/>
                <a:t> Cornes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M.V Ms. </a:t>
              </a:r>
              <a:r>
                <a:rPr lang="pt-BR" sz="1700" dirty="0" err="1"/>
                <a:t>Iker</a:t>
              </a:r>
              <a:r>
                <a:rPr lang="pt-BR" sz="1700" dirty="0"/>
                <a:t> </a:t>
              </a:r>
              <a:r>
                <a:rPr lang="pt-BR" sz="1700" dirty="0" err="1"/>
                <a:t>Astienza</a:t>
              </a:r>
              <a:r>
                <a:rPr lang="pt-BR" sz="1700" dirty="0"/>
                <a:t> Castro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Profa. Ms. Esp. Miriam </a:t>
              </a:r>
              <a:r>
                <a:rPr lang="pt-BR" sz="1700" dirty="0" err="1"/>
                <a:t>Caramico</a:t>
              </a:r>
              <a:r>
                <a:rPr lang="pt-BR" sz="1700" dirty="0"/>
                <a:t> 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Dr. Paulo Tertuliano Marinho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Profa. Ms. Esp. CCRP Renata Diniz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Esp. Ricardo S. Lopes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Prof. Esp. Rodrigo </a:t>
              </a:r>
              <a:r>
                <a:rPr lang="pt-BR" sz="1700" dirty="0" err="1"/>
                <a:t>Luis</a:t>
              </a:r>
              <a:r>
                <a:rPr lang="pt-BR" sz="1700" dirty="0"/>
                <a:t> </a:t>
              </a:r>
            </a:p>
            <a:p>
              <a:pPr marL="457200" indent="-457200">
                <a:lnSpc>
                  <a:spcPct val="150000"/>
                </a:lnSpc>
                <a:buClr>
                  <a:schemeClr val="bg1">
                    <a:lumMod val="65000"/>
                  </a:schemeClr>
                </a:buClr>
                <a:buFont typeface="Calibri" panose="020F0502020204030204" pitchFamily="34" charset="0"/>
                <a:buChar char="→"/>
              </a:pPr>
              <a:r>
                <a:rPr lang="pt-BR" sz="1700" dirty="0"/>
                <a:t>Profa. Dra. Susanne </a:t>
              </a:r>
              <a:r>
                <a:rPr lang="pt-BR" sz="1700" dirty="0" err="1"/>
                <a:t>Rodekohr</a:t>
              </a:r>
              <a:r>
                <a:rPr lang="pt-BR" sz="1700" dirty="0"/>
                <a:t> </a:t>
              </a:r>
            </a:p>
          </p:txBody>
        </p:sp>
        <p:pic>
          <p:nvPicPr>
            <p:cNvPr id="1026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1FA10CA1-84CF-4BF9-BD25-AD8F914D6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282" y="2821658"/>
              <a:ext cx="386960" cy="27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ndeira de Portugal – Wikipédia, a enciclopédia livre">
              <a:extLst>
                <a:ext uri="{FF2B5EF4-FFF2-40B4-BE49-F238E27FC236}">
                  <a16:creationId xmlns:a16="http://schemas.microsoft.com/office/drawing/2014/main" id="{29675193-C54D-4C24-A2D3-A269F3158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584" y="3175958"/>
              <a:ext cx="400317" cy="26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andeira Argentina, Argentina Bandeira">
              <a:extLst>
                <a:ext uri="{FF2B5EF4-FFF2-40B4-BE49-F238E27FC236}">
                  <a16:creationId xmlns:a16="http://schemas.microsoft.com/office/drawing/2014/main" id="{298F15CD-0320-4EBB-9031-2684D777F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695" y="4684730"/>
              <a:ext cx="401925" cy="26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andeira da Espanha: origem, significado e história - Toda Matéria">
              <a:extLst>
                <a:ext uri="{FF2B5EF4-FFF2-40B4-BE49-F238E27FC236}">
                  <a16:creationId xmlns:a16="http://schemas.microsoft.com/office/drawing/2014/main" id="{597C2501-11E6-407E-9AE8-9960B4C7F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784" y="4316122"/>
              <a:ext cx="403462" cy="27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andeira mexico | México bandeira, Bandeiras dos paises, Papel de ...">
              <a:extLst>
                <a:ext uri="{FF2B5EF4-FFF2-40B4-BE49-F238E27FC236}">
                  <a16:creationId xmlns:a16="http://schemas.microsoft.com/office/drawing/2014/main" id="{918FB1CA-DFE7-4732-91E8-979BD8E52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28" y="8109661"/>
              <a:ext cx="487708" cy="278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Bandeira da Espanha: origem, significado e história - Toda Matéria">
              <a:extLst>
                <a:ext uri="{FF2B5EF4-FFF2-40B4-BE49-F238E27FC236}">
                  <a16:creationId xmlns:a16="http://schemas.microsoft.com/office/drawing/2014/main" id="{EDAAEED1-57C3-46C0-83C0-6630FBE23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996" y="6957743"/>
              <a:ext cx="430427" cy="29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2AAE52F3-FA37-47EF-A08C-0F118CF07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279" y="3593107"/>
              <a:ext cx="434731" cy="30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2D02B6D0-580F-4E17-97C7-946B9D8D0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901" y="5020277"/>
              <a:ext cx="434731" cy="30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14E77697-AB27-48D6-A1EB-6FEF7F197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6" y="6559240"/>
              <a:ext cx="434731" cy="30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75F5AC40-CCEB-4998-8B74-2F2C245B1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135" y="6176393"/>
              <a:ext cx="434731" cy="30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B754B95E-F72B-42C1-B4A6-0F1DF6067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806" y="7700728"/>
              <a:ext cx="425268" cy="29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andeira do Brasil – Wikipédia, a enciclopédia livre">
              <a:extLst>
                <a:ext uri="{FF2B5EF4-FFF2-40B4-BE49-F238E27FC236}">
                  <a16:creationId xmlns:a16="http://schemas.microsoft.com/office/drawing/2014/main" id="{AB274D65-1BC2-4336-84A2-2BB5F14AC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474" y="7293063"/>
              <a:ext cx="425268" cy="29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Bandeira Argentina, Argentina Bandeira">
              <a:extLst>
                <a:ext uri="{FF2B5EF4-FFF2-40B4-BE49-F238E27FC236}">
                  <a16:creationId xmlns:a16="http://schemas.microsoft.com/office/drawing/2014/main" id="{6BA4904F-3C74-4ECD-8AAD-5F6099B18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428" y="5426280"/>
              <a:ext cx="401925" cy="266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Bandeira Dos Estados Unidos 150x90 Cm Alta Qualidade - R$ 35,00 em ...">
              <a:extLst>
                <a:ext uri="{FF2B5EF4-FFF2-40B4-BE49-F238E27FC236}">
                  <a16:creationId xmlns:a16="http://schemas.microsoft.com/office/drawing/2014/main" id="{BA36F543-A7C5-44F3-AE4C-79FEA840E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945" y="3923588"/>
              <a:ext cx="445520" cy="278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10" descr="Bandeira mexico | México bandeira, Bandeiras dos paises, Papel de ...">
            <a:extLst>
              <a:ext uri="{FF2B5EF4-FFF2-40B4-BE49-F238E27FC236}">
                <a16:creationId xmlns:a16="http://schemas.microsoft.com/office/drawing/2014/main" id="{1A34570F-0D89-4071-A116-1325BBC4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24" y="4434980"/>
            <a:ext cx="479411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8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4B61BF-87D9-460B-A1A6-6C8038108967}"/>
              </a:ext>
            </a:extLst>
          </p:cNvPr>
          <p:cNvSpPr/>
          <p:nvPr/>
        </p:nvSpPr>
        <p:spPr>
          <a:xfrm>
            <a:off x="180110" y="6844144"/>
            <a:ext cx="21335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3491AE7-70A8-419C-9EBC-AE2776E30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27081D-2007-4F6C-85B4-11A722A6F4B3}"/>
              </a:ext>
            </a:extLst>
          </p:cNvPr>
          <p:cNvSpPr txBox="1"/>
          <p:nvPr/>
        </p:nvSpPr>
        <p:spPr>
          <a:xfrm>
            <a:off x="-9983" y="57737"/>
            <a:ext cx="6857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Investimento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C2BEB99-9358-449C-B522-E32CBB800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20194"/>
              </p:ext>
            </p:extLst>
          </p:nvPr>
        </p:nvGraphicFramePr>
        <p:xfrm>
          <a:off x="9983" y="765623"/>
          <a:ext cx="6838033" cy="435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5675">
                  <a:extLst>
                    <a:ext uri="{9D8B030D-6E8A-4147-A177-3AD203B41FA5}">
                      <a16:colId xmlns:a16="http://schemas.microsoft.com/office/drawing/2014/main" val="1446919510"/>
                    </a:ext>
                  </a:extLst>
                </a:gridCol>
                <a:gridCol w="1470652">
                  <a:extLst>
                    <a:ext uri="{9D8B030D-6E8A-4147-A177-3AD203B41FA5}">
                      <a16:colId xmlns:a16="http://schemas.microsoft.com/office/drawing/2014/main" val="3594816122"/>
                    </a:ext>
                  </a:extLst>
                </a:gridCol>
                <a:gridCol w="1443572">
                  <a:extLst>
                    <a:ext uri="{9D8B030D-6E8A-4147-A177-3AD203B41FA5}">
                      <a16:colId xmlns:a16="http://schemas.microsoft.com/office/drawing/2014/main" val="930235523"/>
                    </a:ext>
                  </a:extLst>
                </a:gridCol>
                <a:gridCol w="1378134">
                  <a:extLst>
                    <a:ext uri="{9D8B030D-6E8A-4147-A177-3AD203B41FA5}">
                      <a16:colId xmlns:a16="http://schemas.microsoft.com/office/drawing/2014/main" val="2129980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1º Lote (primeiras 400 vagas)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2º LOTE 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3º LOTE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2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Estudantes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44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Ex-alunos </a:t>
                      </a:r>
                      <a:r>
                        <a:rPr lang="pt-BR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Fisio</a:t>
                      </a: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t-BR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Care</a:t>
                      </a: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0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Associados ANFIVET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81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Pós-graduandos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6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Profissionais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39957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87BE7D0-174D-4914-B572-935770B12080}"/>
              </a:ext>
            </a:extLst>
          </p:cNvPr>
          <p:cNvSpPr txBox="1"/>
          <p:nvPr/>
        </p:nvSpPr>
        <p:spPr>
          <a:xfrm>
            <a:off x="-9983" y="5124263"/>
            <a:ext cx="684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>
                <a:solidFill>
                  <a:srgbClr val="F4E3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*Parcelamento em até 12x</a:t>
            </a:r>
          </a:p>
          <a:p>
            <a:pPr algn="r"/>
            <a:endParaRPr lang="pt-BR" sz="2500" b="1" dirty="0">
              <a:solidFill>
                <a:srgbClr val="F4E3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Inscrições em nosso site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https://fisiocarepet.com.br/cursos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Dúvidas (11) 99591.1206 Miriam ou (11) 95068.8225 Gabriela</a:t>
            </a:r>
          </a:p>
        </p:txBody>
      </p:sp>
    </p:spTree>
    <p:extLst>
      <p:ext uri="{BB962C8B-B14F-4D97-AF65-F5344CB8AC3E}">
        <p14:creationId xmlns:p14="http://schemas.microsoft.com/office/powerpoint/2010/main" val="3099092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627C49B2-D3BB-4D88-BE50-C27D1B15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21197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BB7E00-F195-4EF7-B4F9-037E09A32705}"/>
              </a:ext>
            </a:extLst>
          </p:cNvPr>
          <p:cNvSpPr txBox="1"/>
          <p:nvPr/>
        </p:nvSpPr>
        <p:spPr>
          <a:xfrm>
            <a:off x="0" y="2112602"/>
            <a:ext cx="6858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i="1" dirty="0">
                <a:solidFill>
                  <a:schemeClr val="accent6">
                    <a:lumMod val="50000"/>
                  </a:schemeClr>
                </a:solidFill>
              </a:rPr>
              <a:t>PATROCINADORES DIAMOND </a:t>
            </a:r>
          </a:p>
        </p:txBody>
      </p:sp>
      <p:pic>
        <p:nvPicPr>
          <p:cNvPr id="2" name="Picture 2" descr="PremieRpet® - Alimento para Cães e Gatos de Alta Qualidade">
            <a:extLst>
              <a:ext uri="{FF2B5EF4-FFF2-40B4-BE49-F238E27FC236}">
                <a16:creationId xmlns:a16="http://schemas.microsoft.com/office/drawing/2014/main" id="{F363D02B-1A75-41CD-8729-C373BB165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b="17317"/>
          <a:stretch/>
        </p:blipFill>
        <p:spPr bwMode="auto">
          <a:xfrm>
            <a:off x="783052" y="2919583"/>
            <a:ext cx="5291893" cy="19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20706552-A26F-4392-A7B8-F33531F6D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0" y="5459244"/>
            <a:ext cx="5602018" cy="12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1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627C49B2-D3BB-4D88-BE50-C27D1B15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6861279" cy="21197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BB7E00-F195-4EF7-B4F9-037E09A32705}"/>
              </a:ext>
            </a:extLst>
          </p:cNvPr>
          <p:cNvSpPr txBox="1"/>
          <p:nvPr/>
        </p:nvSpPr>
        <p:spPr>
          <a:xfrm>
            <a:off x="0" y="2116659"/>
            <a:ext cx="6858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i="1" dirty="0">
                <a:solidFill>
                  <a:schemeClr val="accent6">
                    <a:lumMod val="50000"/>
                  </a:schemeClr>
                </a:solidFill>
              </a:rPr>
              <a:t>PATROCINADORES DIAMOND 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5967C4D1-0CFA-4B4A-94B6-74771BA3A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b="44345"/>
          <a:stretch/>
        </p:blipFill>
        <p:spPr>
          <a:xfrm>
            <a:off x="530035" y="5426914"/>
            <a:ext cx="5797928" cy="1330036"/>
          </a:xfrm>
          <a:prstGeom prst="rect">
            <a:avLst/>
          </a:prstGeom>
        </p:spPr>
      </p:pic>
      <p:pic>
        <p:nvPicPr>
          <p:cNvPr id="1026" name="Picture 2" descr="Elanco Brasil - Alimento e Companheirismo enriquecendo a vida">
            <a:extLst>
              <a:ext uri="{FF2B5EF4-FFF2-40B4-BE49-F238E27FC236}">
                <a16:creationId xmlns:a16="http://schemas.microsoft.com/office/drawing/2014/main" id="{4EF6D773-E78D-40D3-A5C8-94D41C4F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2" y="2778379"/>
            <a:ext cx="4704615" cy="23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3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627C49B2-D3BB-4D88-BE50-C27D1B15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6861279" cy="21197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BB7E00-F195-4EF7-B4F9-037E09A32705}"/>
              </a:ext>
            </a:extLst>
          </p:cNvPr>
          <p:cNvSpPr txBox="1"/>
          <p:nvPr/>
        </p:nvSpPr>
        <p:spPr>
          <a:xfrm>
            <a:off x="0" y="2116659"/>
            <a:ext cx="6858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i="1" dirty="0">
                <a:solidFill>
                  <a:schemeClr val="accent6">
                    <a:lumMod val="50000"/>
                  </a:schemeClr>
                </a:solidFill>
              </a:rPr>
              <a:t>PATROCINADORES DIAMOND </a:t>
            </a:r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3F75BE-404F-44E8-972B-863E6046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656"/>
            <a:ext cx="6858000" cy="13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7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ceiros - Bioethicus">
            <a:extLst>
              <a:ext uri="{FF2B5EF4-FFF2-40B4-BE49-F238E27FC236}">
                <a16:creationId xmlns:a16="http://schemas.microsoft.com/office/drawing/2014/main" id="{61954C5F-C8C6-48DB-AA57-C756AE47D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0" b="31206"/>
          <a:stretch/>
        </p:blipFill>
        <p:spPr bwMode="auto">
          <a:xfrm>
            <a:off x="3600212" y="3119733"/>
            <a:ext cx="2860524" cy="10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627C49B2-D3BB-4D88-BE50-C27D1B15A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6861279" cy="211974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BB7E00-F195-4EF7-B4F9-037E09A32705}"/>
              </a:ext>
            </a:extLst>
          </p:cNvPr>
          <p:cNvSpPr txBox="1"/>
          <p:nvPr/>
        </p:nvSpPr>
        <p:spPr>
          <a:xfrm>
            <a:off x="0" y="2119602"/>
            <a:ext cx="686128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b="1" i="1" dirty="0">
                <a:solidFill>
                  <a:schemeClr val="accent6">
                    <a:lumMod val="50000"/>
                  </a:schemeClr>
                </a:solidFill>
              </a:rPr>
              <a:t>PATROCINADORES GOLD </a:t>
            </a:r>
          </a:p>
        </p:txBody>
      </p:sp>
      <p:pic>
        <p:nvPicPr>
          <p:cNvPr id="10" name="Imagem 9" descr="Uma imagem contendo Logotipo&#10;&#10;Descrição gerada automaticamente">
            <a:extLst>
              <a:ext uri="{FF2B5EF4-FFF2-40B4-BE49-F238E27FC236}">
                <a16:creationId xmlns:a16="http://schemas.microsoft.com/office/drawing/2014/main" id="{042A6101-9664-4ADD-8F0E-D3C8F8988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2" y="2978157"/>
            <a:ext cx="2214458" cy="1225159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73FBF97E-8E15-41A7-9FFC-9C822327E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13" y="4626759"/>
            <a:ext cx="2460782" cy="1013022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ACE79775-C0FA-4B2C-B9F2-C1B51C04E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" y="4626759"/>
            <a:ext cx="2860525" cy="108615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2C656B1B-F81D-4029-8453-52EA87EA2E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89" y="5712910"/>
            <a:ext cx="1246548" cy="13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3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627C49B2-D3BB-4D88-BE50-C27D1B15A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6861279" cy="21197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28405D-B2F3-4675-9E47-6E9BB404345F}"/>
              </a:ext>
            </a:extLst>
          </p:cNvPr>
          <p:cNvSpPr txBox="1"/>
          <p:nvPr/>
        </p:nvSpPr>
        <p:spPr>
          <a:xfrm>
            <a:off x="0" y="4869069"/>
            <a:ext cx="6857999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D346BC-206A-4898-B8ED-DF683EBCE37B}"/>
              </a:ext>
            </a:extLst>
          </p:cNvPr>
          <p:cNvSpPr txBox="1"/>
          <p:nvPr/>
        </p:nvSpPr>
        <p:spPr>
          <a:xfrm>
            <a:off x="0" y="2128282"/>
            <a:ext cx="6858000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REALIZAÇÃO</a:t>
            </a:r>
          </a:p>
        </p:txBody>
      </p:sp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5B63D3E-88B0-47E7-8336-C23BC2584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8"/>
          <a:stretch/>
        </p:blipFill>
        <p:spPr>
          <a:xfrm>
            <a:off x="1931805" y="2845764"/>
            <a:ext cx="2994390" cy="1864209"/>
          </a:xfrm>
          <a:prstGeom prst="rect">
            <a:avLst/>
          </a:prstGeom>
        </p:spPr>
      </p:pic>
      <p:pic>
        <p:nvPicPr>
          <p:cNvPr id="12" name="Imagem 11" descr="Uma imagem contendo comida, camisa&#10;&#10;Descrição gerada automaticamente">
            <a:extLst>
              <a:ext uri="{FF2B5EF4-FFF2-40B4-BE49-F238E27FC236}">
                <a16:creationId xmlns:a16="http://schemas.microsoft.com/office/drawing/2014/main" id="{2D391C78-2B47-4B40-9B82-54B972D0F6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b="15744"/>
          <a:stretch/>
        </p:blipFill>
        <p:spPr>
          <a:xfrm>
            <a:off x="2249273" y="5423067"/>
            <a:ext cx="2359451" cy="16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3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AC237E-1E00-40DF-A1F9-2C3080D3CDDB}"/>
              </a:ext>
            </a:extLst>
          </p:cNvPr>
          <p:cNvSpPr txBox="1"/>
          <p:nvPr/>
        </p:nvSpPr>
        <p:spPr>
          <a:xfrm>
            <a:off x="0" y="-16301"/>
            <a:ext cx="68580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Novos protocolos nos principais temas da fisiatria veterinária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495DFE-CB93-453C-BAB0-2AA71EDF88D0}"/>
              </a:ext>
            </a:extLst>
          </p:cNvPr>
          <p:cNvSpPr txBox="1"/>
          <p:nvPr/>
        </p:nvSpPr>
        <p:spPr>
          <a:xfrm>
            <a:off x="0" y="1001198"/>
            <a:ext cx="6858000" cy="624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Tratamento conservativo da displasia coxofemoral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M.V. Esp. CRRP Barbara Assis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Reabilitação na Ruptura do ligamento cruzado</a:t>
            </a:r>
            <a:endParaRPr lang="pt-BR" sz="147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Prof. PT., DPT., CRRT  Francisco Maia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Aplicação da </a:t>
            </a:r>
            <a:r>
              <a:rPr lang="pt-BR" sz="1470" b="1" i="1" dirty="0" err="1">
                <a:solidFill>
                  <a:schemeClr val="accent6">
                    <a:lumMod val="50000"/>
                  </a:schemeClr>
                </a:solidFill>
              </a:rPr>
              <a:t>magnetoterapia</a:t>
            </a: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 na medicina veterinária: protocolos e casos clínicos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Prof.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Diplo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. Francisco Perez Navajo 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Corrente russa e australiana no ganho de massa muscular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Prof. Esp. Graciela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Sterin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Considerações na reabilitação da luxação patelar: tratamento conservativo e pós-operatório </a:t>
            </a:r>
            <a:endParaRPr lang="pt-BR" sz="147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M.V.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Hernan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Cornes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Manejo precoce da osteoartrose </a:t>
            </a: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M.V 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Iker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Astienza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Castro</a:t>
            </a:r>
            <a:endParaRPr lang="pt-BR" sz="147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Novidades da aplicação de laser em pós operatório</a:t>
            </a:r>
            <a:endParaRPr lang="pt-BR" sz="147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Profa. Ms. Esp. CCRP Renata Diniz </a:t>
            </a:r>
          </a:p>
          <a:p>
            <a:pPr marL="457200" indent="-4572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→"/>
            </a:pPr>
            <a:r>
              <a:rPr lang="pt-BR" sz="1470" b="1" i="1" dirty="0">
                <a:solidFill>
                  <a:schemeClr val="accent6">
                    <a:lumMod val="50000"/>
                  </a:schemeClr>
                </a:solidFill>
              </a:rPr>
              <a:t>Reabilitação em animais paralisados </a:t>
            </a:r>
            <a:endParaRPr lang="pt-BR" sz="147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75000"/>
                </a:schemeClr>
              </a:buClr>
            </a:pP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Profa. Dra. Susanne </a:t>
            </a:r>
            <a:r>
              <a:rPr lang="pt-BR" sz="1470" dirty="0" err="1">
                <a:solidFill>
                  <a:schemeClr val="accent6">
                    <a:lumMod val="50000"/>
                  </a:schemeClr>
                </a:solidFill>
              </a:rPr>
              <a:t>Rodekohr</a:t>
            </a:r>
            <a:r>
              <a:rPr lang="pt-BR" sz="147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8" name="Picture 4" descr="Bandeira de Portugal – Wikipédia, a enciclopédia livre">
            <a:extLst>
              <a:ext uri="{FF2B5EF4-FFF2-40B4-BE49-F238E27FC236}">
                <a16:creationId xmlns:a16="http://schemas.microsoft.com/office/drawing/2014/main" id="{29675193-C54D-4C24-A2D3-A269F315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79" y="1396155"/>
            <a:ext cx="456468" cy="3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ira Argentina, Argentina Bandeira">
            <a:extLst>
              <a:ext uri="{FF2B5EF4-FFF2-40B4-BE49-F238E27FC236}">
                <a16:creationId xmlns:a16="http://schemas.microsoft.com/office/drawing/2014/main" id="{298F15CD-0320-4EBB-9031-2684D777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4753290"/>
            <a:ext cx="487708" cy="3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deira da Espanha: origem, significado e história - Toda Matéria">
            <a:extLst>
              <a:ext uri="{FF2B5EF4-FFF2-40B4-BE49-F238E27FC236}">
                <a16:creationId xmlns:a16="http://schemas.microsoft.com/office/drawing/2014/main" id="{597C2501-11E6-407E-9AE8-9960B4C7F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78" y="6128840"/>
            <a:ext cx="457488" cy="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deira mexico | México bandeira, Bandeiras dos paises, Papel de ...">
            <a:extLst>
              <a:ext uri="{FF2B5EF4-FFF2-40B4-BE49-F238E27FC236}">
                <a16:creationId xmlns:a16="http://schemas.microsoft.com/office/drawing/2014/main" id="{918FB1CA-DFE7-4732-91E8-979BD8E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14" y="6826956"/>
            <a:ext cx="487708" cy="2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ndeira da Espanha: origem, significado e história - Toda Matéria">
            <a:extLst>
              <a:ext uri="{FF2B5EF4-FFF2-40B4-BE49-F238E27FC236}">
                <a16:creationId xmlns:a16="http://schemas.microsoft.com/office/drawing/2014/main" id="{EDAAEED1-57C3-46C0-83C0-6630FBE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9" y="3086527"/>
            <a:ext cx="486000" cy="3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andeira Argentina, Argentina Bandeira">
            <a:extLst>
              <a:ext uri="{FF2B5EF4-FFF2-40B4-BE49-F238E27FC236}">
                <a16:creationId xmlns:a16="http://schemas.microsoft.com/office/drawing/2014/main" id="{6BA4904F-3C74-4ECD-8AAD-5F6099B1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06" y="3801228"/>
            <a:ext cx="487707" cy="3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ndeira Dos Estados Unidos 150x90 Cm Alta Qualidade - R$ 35,00 em ...">
            <a:extLst>
              <a:ext uri="{FF2B5EF4-FFF2-40B4-BE49-F238E27FC236}">
                <a16:creationId xmlns:a16="http://schemas.microsoft.com/office/drawing/2014/main" id="{BA36F543-A7C5-44F3-AE4C-79FEA840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00" y="2098222"/>
            <a:ext cx="486000" cy="3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andeira mexico | México bandeira, Bandeiras dos paises, Papel de ...">
            <a:extLst>
              <a:ext uri="{FF2B5EF4-FFF2-40B4-BE49-F238E27FC236}">
                <a16:creationId xmlns:a16="http://schemas.microsoft.com/office/drawing/2014/main" id="{FF49D3A0-4A82-48CA-917A-D216F0E2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25" y="5476011"/>
            <a:ext cx="487708" cy="2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0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BB2B26C-206D-4C46-8164-02693090E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16778"/>
              </p:ext>
            </p:extLst>
          </p:nvPr>
        </p:nvGraphicFramePr>
        <p:xfrm>
          <a:off x="1" y="712912"/>
          <a:ext cx="6857999" cy="64813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282">
                  <a:extLst>
                    <a:ext uri="{9D8B030D-6E8A-4147-A177-3AD203B41FA5}">
                      <a16:colId xmlns:a16="http://schemas.microsoft.com/office/drawing/2014/main" val="3391853670"/>
                    </a:ext>
                  </a:extLst>
                </a:gridCol>
                <a:gridCol w="2078241">
                  <a:extLst>
                    <a:ext uri="{9D8B030D-6E8A-4147-A177-3AD203B41FA5}">
                      <a16:colId xmlns:a16="http://schemas.microsoft.com/office/drawing/2014/main" val="4137536765"/>
                    </a:ext>
                  </a:extLst>
                </a:gridCol>
                <a:gridCol w="3327476">
                  <a:extLst>
                    <a:ext uri="{9D8B030D-6E8A-4147-A177-3AD203B41FA5}">
                      <a16:colId xmlns:a16="http://schemas.microsoft.com/office/drawing/2014/main" val="827828474"/>
                    </a:ext>
                  </a:extLst>
                </a:gridCol>
              </a:tblGrid>
              <a:tr h="53309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Palestrante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Palestra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86701"/>
                  </a:ext>
                </a:extLst>
              </a:tr>
              <a:tr h="42376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Sábado -  07 de Novembro de 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191001"/>
                  </a:ext>
                </a:extLst>
              </a:tr>
              <a:tr h="9033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08:00 - 08:40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Francisco Perez Navajo (Espanha)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Aplicação da magnetoterapia na medicina veterinária: protocolos e casos clínicos* 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751555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08:50 - 09:40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Graciela </a:t>
                      </a:r>
                      <a:r>
                        <a:rPr lang="pt-BR" sz="18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Sterin</a:t>
                      </a:r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(Argentina)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Corrente russa e australiana no ganho de massa muscular* 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24855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10:00 - 10:40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Ricardo S. Lopes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Hidroterapia em felinos: como e por que realizar?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813324"/>
                  </a:ext>
                </a:extLst>
              </a:tr>
              <a:tr h="3815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10:50 - 11:40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Bruno  Torres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Mielopatia Degenerativa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750718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11:50 - 12:30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Paulo Marinho Tertuliano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Síndrome da cauda equina: como tratar?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29592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14:30 - 15:10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Susanne </a:t>
                      </a:r>
                      <a:r>
                        <a:rPr lang="pt-BR" sz="18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Rodekohr</a:t>
                      </a:r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(México)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Reabilitação em animais paralisados*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5706168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15:20 - 16:00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Rodrigo </a:t>
                      </a:r>
                      <a:r>
                        <a:rPr lang="pt-BR" sz="18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Luis</a:t>
                      </a:r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Morais da Silva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Avaliação do movimento, até onde podemos chegar?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0537554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16:30 - 17:10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Guilherme Galhardo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Errar é humano: falhas comuns em cirurgias ortopédicas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9533770"/>
                  </a:ext>
                </a:extLst>
              </a:tr>
              <a:tr h="6056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17:20 - 18:00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Miriam </a:t>
                      </a:r>
                      <a:r>
                        <a:rPr lang="pt-BR" sz="18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Caramico</a:t>
                      </a:r>
                      <a:r>
                        <a:rPr lang="pt-BR" sz="1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(Brasil)</a:t>
                      </a:r>
                      <a:endParaRPr lang="pt-BR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Meus casos mais complexos: discussão de casos</a:t>
                      </a:r>
                      <a:endParaRPr lang="pt-BR" sz="18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12749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23F3F1C-C2EE-4322-8C09-BA8D15247B4E}"/>
              </a:ext>
            </a:extLst>
          </p:cNvPr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80123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ABB2B26C-206D-4C46-8164-02693090E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18653"/>
              </p:ext>
            </p:extLst>
          </p:nvPr>
        </p:nvGraphicFramePr>
        <p:xfrm>
          <a:off x="1" y="707885"/>
          <a:ext cx="6857999" cy="6102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8581">
                  <a:extLst>
                    <a:ext uri="{9D8B030D-6E8A-4147-A177-3AD203B41FA5}">
                      <a16:colId xmlns:a16="http://schemas.microsoft.com/office/drawing/2014/main" val="3391853670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val="3975115729"/>
                    </a:ext>
                  </a:extLst>
                </a:gridCol>
                <a:gridCol w="3338945">
                  <a:extLst>
                    <a:ext uri="{9D8B030D-6E8A-4147-A177-3AD203B41FA5}">
                      <a16:colId xmlns:a16="http://schemas.microsoft.com/office/drawing/2014/main" val="4246796896"/>
                    </a:ext>
                  </a:extLst>
                </a:gridCol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Palestrante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Palestra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86701"/>
                  </a:ext>
                </a:extLst>
              </a:tr>
              <a:tr h="4656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5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Domingo -  08 de Novembro de 2020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7364"/>
                  </a:ext>
                </a:extLst>
              </a:tr>
              <a:tr h="7382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09:00-09:40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Renata Diniz</a:t>
                      </a:r>
                    </a:p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(Espanha)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Manejo precoce da  osteoartrose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8285197"/>
                  </a:ext>
                </a:extLst>
              </a:tr>
              <a:tr h="7382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09:50-10:30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Francisco Maia (EUA)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Reabilitação na</a:t>
                      </a:r>
                    </a:p>
                    <a:p>
                      <a:pPr algn="ctr" fontAlgn="b"/>
                      <a:r>
                        <a:rPr lang="pt-BR" sz="2000" b="0" i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RLCCr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5087644"/>
                  </a:ext>
                </a:extLst>
              </a:tr>
              <a:tr h="7382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11:00-11:40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Barbara Assis</a:t>
                      </a:r>
                    </a:p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(Portugal)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Tratamento conservativo da displasia coxofemoral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070473"/>
                  </a:ext>
                </a:extLst>
              </a:tr>
              <a:tr h="7382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11:50-12:30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Alexandre Schmadeck (Brasil)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Nem tudo é displasia coxofemoral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3620441"/>
                  </a:ext>
                </a:extLst>
              </a:tr>
              <a:tr h="11017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12:40-13:20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Hernan Cornes (Argentina)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1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Considerações na reabilitação da luxação patelar: tratamento conservativo e pós-operatório*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639171"/>
                  </a:ext>
                </a:extLst>
              </a:tr>
              <a:tr h="996249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13:30-14:00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Iker</a:t>
                      </a: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Astienza</a:t>
                      </a:r>
                      <a:r>
                        <a:rPr lang="pt-B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 Castro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(México)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1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Novidades da aplicação de laser no pós operatório*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00337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4F3EC00-6D2E-4F71-9D11-CB813EF5A5CD}"/>
              </a:ext>
            </a:extLst>
          </p:cNvPr>
          <p:cNvSpPr txBox="1"/>
          <p:nvPr/>
        </p:nvSpPr>
        <p:spPr>
          <a:xfrm>
            <a:off x="-1" y="0"/>
            <a:ext cx="6858000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Cronograma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0BDBAB-E6C1-45CD-90DA-3CEED27E8E0E}"/>
              </a:ext>
            </a:extLst>
          </p:cNvPr>
          <p:cNvSpPr txBox="1"/>
          <p:nvPr/>
        </p:nvSpPr>
        <p:spPr>
          <a:xfrm>
            <a:off x="-1" y="6810627"/>
            <a:ext cx="438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4E30C"/>
                </a:solidFill>
              </a:rPr>
              <a:t>*aula em espanhol com tradução simultânea</a:t>
            </a:r>
          </a:p>
        </p:txBody>
      </p:sp>
    </p:spTree>
    <p:extLst>
      <p:ext uri="{BB962C8B-B14F-4D97-AF65-F5344CB8AC3E}">
        <p14:creationId xmlns:p14="http://schemas.microsoft.com/office/powerpoint/2010/main" val="63152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5D6C3270-48B0-4FBA-9815-8901A3A98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4760B97-BA38-4C6F-91B5-2BDCE36E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73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d, homem&#10;&#10;Descrição gerada automaticamente">
            <a:extLst>
              <a:ext uri="{FF2B5EF4-FFF2-40B4-BE49-F238E27FC236}">
                <a16:creationId xmlns:a16="http://schemas.microsoft.com/office/drawing/2014/main" id="{0BDC7F70-553F-4A5F-9B1F-EC0C3358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homem&#10;&#10;Descrição gerada automaticamente">
            <a:extLst>
              <a:ext uri="{FF2B5EF4-FFF2-40B4-BE49-F238E27FC236}">
                <a16:creationId xmlns:a16="http://schemas.microsoft.com/office/drawing/2014/main" id="{3278B8C7-F75D-4BFD-8BA6-6D462D51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3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</TotalTime>
  <Words>606</Words>
  <Application>Microsoft Office PowerPoint</Application>
  <PresentationFormat>Personalizar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ricardolopes.fisio@yahoo.com.br</dc:creator>
  <cp:lastModifiedBy>miriam caramico</cp:lastModifiedBy>
  <cp:revision>71</cp:revision>
  <dcterms:created xsi:type="dcterms:W3CDTF">2020-06-29T22:06:04Z</dcterms:created>
  <dcterms:modified xsi:type="dcterms:W3CDTF">2020-10-19T12:32:51Z</dcterms:modified>
</cp:coreProperties>
</file>