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99" r:id="rId2"/>
    <p:sldId id="257" r:id="rId3"/>
    <p:sldId id="259" r:id="rId4"/>
    <p:sldId id="258" r:id="rId5"/>
    <p:sldId id="260" r:id="rId6"/>
    <p:sldId id="290" r:id="rId7"/>
    <p:sldId id="288" r:id="rId8"/>
    <p:sldId id="295" r:id="rId9"/>
    <p:sldId id="297" r:id="rId10"/>
    <p:sldId id="293" r:id="rId11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81025D4-C45E-42D6-9728-C6B429F628FC}" v="1" dt="2020-10-15T23:58:20.43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04" autoAdjust="0"/>
    <p:restoredTop sz="65863" autoAdjust="0"/>
  </p:normalViewPr>
  <p:slideViewPr>
    <p:cSldViewPr snapToGrid="0">
      <p:cViewPr varScale="1">
        <p:scale>
          <a:sx n="47" d="100"/>
          <a:sy n="47" d="100"/>
        </p:scale>
        <p:origin x="1536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7FF9B6E-03BE-4146-9326-B3F84BC0FEAB}" type="doc">
      <dgm:prSet loTypeId="urn:microsoft.com/office/officeart/2005/8/layout/vList2" loCatId="list" qsTypeId="urn:microsoft.com/office/officeart/2005/8/quickstyle/simple2" qsCatId="simple" csTypeId="urn:microsoft.com/office/officeart/2005/8/colors/accent6_4" csCatId="accent6" phldr="1"/>
      <dgm:spPr/>
      <dgm:t>
        <a:bodyPr/>
        <a:lstStyle/>
        <a:p>
          <a:endParaRPr lang="en-US"/>
        </a:p>
      </dgm:t>
    </dgm:pt>
    <dgm:pt modelId="{705E7F45-E0CE-4253-B69E-028E6C540BAC}">
      <dgm:prSet custT="1"/>
      <dgm:spPr/>
      <dgm:t>
        <a:bodyPr/>
        <a:lstStyle/>
        <a:p>
          <a:r>
            <a:rPr lang="pt-BR" sz="2400" b="1" u="sng" dirty="0"/>
            <a:t>Sábado: dia 14 de Agosto– Aulas on-line  </a:t>
          </a:r>
          <a:endParaRPr lang="en-US" sz="2400" dirty="0"/>
        </a:p>
      </dgm:t>
    </dgm:pt>
    <dgm:pt modelId="{4B4122EC-8C58-4A73-9F7E-068DF2CB60B1}" type="parTrans" cxnId="{46016779-972C-44AA-B030-25E35F23CD0F}">
      <dgm:prSet/>
      <dgm:spPr/>
      <dgm:t>
        <a:bodyPr/>
        <a:lstStyle/>
        <a:p>
          <a:endParaRPr lang="en-US"/>
        </a:p>
      </dgm:t>
    </dgm:pt>
    <dgm:pt modelId="{ED16B57C-C2E8-43B0-A836-EFFF0E5B3661}" type="sibTrans" cxnId="{46016779-972C-44AA-B030-25E35F23CD0F}">
      <dgm:prSet/>
      <dgm:spPr/>
      <dgm:t>
        <a:bodyPr/>
        <a:lstStyle/>
        <a:p>
          <a:endParaRPr lang="en-US"/>
        </a:p>
      </dgm:t>
    </dgm:pt>
    <dgm:pt modelId="{61E4E951-49B2-44B6-9915-FB023D2F4816}">
      <dgm:prSet custT="1"/>
      <dgm:spPr/>
      <dgm:t>
        <a:bodyPr/>
        <a:lstStyle/>
        <a:p>
          <a:r>
            <a:rPr lang="pt-BR" sz="2000" b="1" dirty="0"/>
            <a:t>08:00-10:00</a:t>
          </a:r>
          <a:endParaRPr lang="en-US" sz="2000" dirty="0"/>
        </a:p>
      </dgm:t>
    </dgm:pt>
    <dgm:pt modelId="{2262B07F-1D9B-4CE5-8048-059365244D39}" type="parTrans" cxnId="{B7FDE603-735C-4CF9-921A-C03979873D89}">
      <dgm:prSet/>
      <dgm:spPr/>
      <dgm:t>
        <a:bodyPr/>
        <a:lstStyle/>
        <a:p>
          <a:endParaRPr lang="en-US"/>
        </a:p>
      </dgm:t>
    </dgm:pt>
    <dgm:pt modelId="{5A26B436-1514-42D9-9FF6-F11D442F9F38}" type="sibTrans" cxnId="{B7FDE603-735C-4CF9-921A-C03979873D89}">
      <dgm:prSet/>
      <dgm:spPr/>
      <dgm:t>
        <a:bodyPr/>
        <a:lstStyle/>
        <a:p>
          <a:endParaRPr lang="en-US"/>
        </a:p>
      </dgm:t>
    </dgm:pt>
    <dgm:pt modelId="{8FACD33D-AA15-4512-BCE8-B8569911CEFF}">
      <dgm:prSet custT="1"/>
      <dgm:spPr/>
      <dgm:t>
        <a:bodyPr/>
        <a:lstStyle/>
        <a:p>
          <a:r>
            <a:rPr lang="pt-BR" sz="2400" b="1" dirty="0"/>
            <a:t>Introdução a fisioterapia veterinária </a:t>
          </a:r>
          <a:endParaRPr lang="en-US" sz="2400" dirty="0"/>
        </a:p>
      </dgm:t>
    </dgm:pt>
    <dgm:pt modelId="{E62F1052-E45C-48AE-91A2-35C8CD103F09}" type="parTrans" cxnId="{2B5AED91-24D4-48EA-AE47-5905F31ED461}">
      <dgm:prSet/>
      <dgm:spPr/>
      <dgm:t>
        <a:bodyPr/>
        <a:lstStyle/>
        <a:p>
          <a:endParaRPr lang="en-US"/>
        </a:p>
      </dgm:t>
    </dgm:pt>
    <dgm:pt modelId="{757715EA-4204-47CE-BAB4-A80AC50A5ABA}" type="sibTrans" cxnId="{2B5AED91-24D4-48EA-AE47-5905F31ED461}">
      <dgm:prSet/>
      <dgm:spPr/>
      <dgm:t>
        <a:bodyPr/>
        <a:lstStyle/>
        <a:p>
          <a:endParaRPr lang="en-US"/>
        </a:p>
      </dgm:t>
    </dgm:pt>
    <dgm:pt modelId="{04D0215B-E1F4-4897-BAE6-987D95528E63}">
      <dgm:prSet custT="1"/>
      <dgm:spPr/>
      <dgm:t>
        <a:bodyPr/>
        <a:lstStyle/>
        <a:p>
          <a:r>
            <a:rPr lang="pt-BR" sz="2000" b="1" dirty="0"/>
            <a:t>10:30-13:00</a:t>
          </a:r>
          <a:endParaRPr lang="en-US" sz="2000" dirty="0"/>
        </a:p>
      </dgm:t>
    </dgm:pt>
    <dgm:pt modelId="{F4D6FE41-A87F-4580-9CE8-0132A308CF4E}" type="parTrans" cxnId="{E65B3FDF-209E-4BEE-9BE0-FAEF69EE928D}">
      <dgm:prSet/>
      <dgm:spPr/>
      <dgm:t>
        <a:bodyPr/>
        <a:lstStyle/>
        <a:p>
          <a:endParaRPr lang="en-US"/>
        </a:p>
      </dgm:t>
    </dgm:pt>
    <dgm:pt modelId="{C3637561-3C27-4EAF-BEAA-1F9F5D8EF7FA}" type="sibTrans" cxnId="{E65B3FDF-209E-4BEE-9BE0-FAEF69EE928D}">
      <dgm:prSet/>
      <dgm:spPr/>
      <dgm:t>
        <a:bodyPr/>
        <a:lstStyle/>
        <a:p>
          <a:endParaRPr lang="en-US"/>
        </a:p>
      </dgm:t>
    </dgm:pt>
    <dgm:pt modelId="{3E8E37E7-B9C9-4F1F-95A8-56794D4A5827}">
      <dgm:prSet custT="1"/>
      <dgm:spPr/>
      <dgm:t>
        <a:bodyPr/>
        <a:lstStyle/>
        <a:p>
          <a:r>
            <a:rPr lang="pt-BR" sz="2400" b="1" dirty="0"/>
            <a:t>Exame ortopédico e neurológico</a:t>
          </a:r>
          <a:endParaRPr lang="en-US" sz="2400" dirty="0"/>
        </a:p>
      </dgm:t>
    </dgm:pt>
    <dgm:pt modelId="{BBCE112E-6AE6-4A5E-8A4E-46606C7FCCBB}" type="parTrans" cxnId="{DF2BA77B-1AF4-43E3-ABF4-50D92F1982CE}">
      <dgm:prSet/>
      <dgm:spPr/>
      <dgm:t>
        <a:bodyPr/>
        <a:lstStyle/>
        <a:p>
          <a:endParaRPr lang="en-US"/>
        </a:p>
      </dgm:t>
    </dgm:pt>
    <dgm:pt modelId="{941823D2-66F9-4085-9054-03D9FDDEAF58}" type="sibTrans" cxnId="{DF2BA77B-1AF4-43E3-ABF4-50D92F1982CE}">
      <dgm:prSet/>
      <dgm:spPr/>
      <dgm:t>
        <a:bodyPr/>
        <a:lstStyle/>
        <a:p>
          <a:endParaRPr lang="en-US"/>
        </a:p>
      </dgm:t>
    </dgm:pt>
    <dgm:pt modelId="{2ED63BB8-B657-4ED0-A8DE-D5D69464FCF8}">
      <dgm:prSet custT="1"/>
      <dgm:spPr/>
      <dgm:t>
        <a:bodyPr/>
        <a:lstStyle/>
        <a:p>
          <a:r>
            <a:rPr lang="pt-BR" sz="2000" b="1" dirty="0"/>
            <a:t>14:00-16:30</a:t>
          </a:r>
          <a:endParaRPr lang="en-US" sz="2000" dirty="0"/>
        </a:p>
      </dgm:t>
    </dgm:pt>
    <dgm:pt modelId="{66B0B86E-A2DF-43FA-9272-1746EAA97977}" type="parTrans" cxnId="{1CE300ED-1093-451B-8244-6FCA7AA9633F}">
      <dgm:prSet/>
      <dgm:spPr/>
      <dgm:t>
        <a:bodyPr/>
        <a:lstStyle/>
        <a:p>
          <a:endParaRPr lang="en-US"/>
        </a:p>
      </dgm:t>
    </dgm:pt>
    <dgm:pt modelId="{15D30E43-0D9B-4DBB-939B-7A3B802844D6}" type="sibTrans" cxnId="{1CE300ED-1093-451B-8244-6FCA7AA9633F}">
      <dgm:prSet/>
      <dgm:spPr/>
      <dgm:t>
        <a:bodyPr/>
        <a:lstStyle/>
        <a:p>
          <a:endParaRPr lang="en-US"/>
        </a:p>
      </dgm:t>
    </dgm:pt>
    <dgm:pt modelId="{FF9B83AB-E165-426D-8D49-CEC025BC5F06}">
      <dgm:prSet custT="1"/>
      <dgm:spPr/>
      <dgm:t>
        <a:bodyPr/>
        <a:lstStyle/>
        <a:p>
          <a:r>
            <a:rPr lang="pt-BR" sz="2000" b="1" dirty="0"/>
            <a:t>Principais patologias ortopédicas e neurológicas</a:t>
          </a:r>
          <a:endParaRPr lang="en-US" sz="2000" dirty="0"/>
        </a:p>
      </dgm:t>
    </dgm:pt>
    <dgm:pt modelId="{43CA3DC8-E071-4BBD-A06F-CC9371A2CC3A}" type="parTrans" cxnId="{057AB3EE-5655-4164-8ABF-7422C1FC0734}">
      <dgm:prSet/>
      <dgm:spPr/>
      <dgm:t>
        <a:bodyPr/>
        <a:lstStyle/>
        <a:p>
          <a:endParaRPr lang="en-US"/>
        </a:p>
      </dgm:t>
    </dgm:pt>
    <dgm:pt modelId="{F975F1E3-A299-4863-980C-9112C89E0620}" type="sibTrans" cxnId="{057AB3EE-5655-4164-8ABF-7422C1FC0734}">
      <dgm:prSet/>
      <dgm:spPr/>
      <dgm:t>
        <a:bodyPr/>
        <a:lstStyle/>
        <a:p>
          <a:endParaRPr lang="en-US"/>
        </a:p>
      </dgm:t>
    </dgm:pt>
    <dgm:pt modelId="{4B6618ED-631A-4E2B-8A87-2DCCF7F4509B}">
      <dgm:prSet custT="1"/>
      <dgm:spPr/>
      <dgm:t>
        <a:bodyPr/>
        <a:lstStyle/>
        <a:p>
          <a:r>
            <a:rPr lang="pt-BR" sz="2000" b="1" dirty="0"/>
            <a:t>16:30-18:00</a:t>
          </a:r>
          <a:endParaRPr lang="en-US" sz="2000" dirty="0"/>
        </a:p>
      </dgm:t>
    </dgm:pt>
    <dgm:pt modelId="{332EDAA8-B7A6-491C-9761-6C2527443670}" type="parTrans" cxnId="{1EA0617C-04D4-495B-BCD6-0F01F3898DD8}">
      <dgm:prSet/>
      <dgm:spPr/>
      <dgm:t>
        <a:bodyPr/>
        <a:lstStyle/>
        <a:p>
          <a:endParaRPr lang="es-AR"/>
        </a:p>
      </dgm:t>
    </dgm:pt>
    <dgm:pt modelId="{780BF9F0-C574-4261-B46F-1616C9C772EA}" type="sibTrans" cxnId="{1EA0617C-04D4-495B-BCD6-0F01F3898DD8}">
      <dgm:prSet/>
      <dgm:spPr/>
      <dgm:t>
        <a:bodyPr/>
        <a:lstStyle/>
        <a:p>
          <a:endParaRPr lang="es-AR"/>
        </a:p>
      </dgm:t>
    </dgm:pt>
    <dgm:pt modelId="{F2B67391-7117-456C-AFB5-26CB4A2A69CE}" type="pres">
      <dgm:prSet presAssocID="{87FF9B6E-03BE-4146-9326-B3F84BC0FEAB}" presName="linear" presStyleCnt="0">
        <dgm:presLayoutVars>
          <dgm:animLvl val="lvl"/>
          <dgm:resizeHandles val="exact"/>
        </dgm:presLayoutVars>
      </dgm:prSet>
      <dgm:spPr/>
    </dgm:pt>
    <dgm:pt modelId="{B88B4F1C-DD97-41E1-B72C-D7850CEFFEED}" type="pres">
      <dgm:prSet presAssocID="{705E7F45-E0CE-4253-B69E-028E6C540BAC}" presName="parentText" presStyleLbl="node1" presStyleIdx="0" presStyleCnt="8" custLinFactY="-6796" custLinFactNeighborY="-100000">
        <dgm:presLayoutVars>
          <dgm:chMax val="0"/>
          <dgm:bulletEnabled val="1"/>
        </dgm:presLayoutVars>
      </dgm:prSet>
      <dgm:spPr/>
    </dgm:pt>
    <dgm:pt modelId="{779DBD04-4908-4B5F-91EC-585A9437A568}" type="pres">
      <dgm:prSet presAssocID="{ED16B57C-C2E8-43B0-A836-EFFF0E5B3661}" presName="spacer" presStyleCnt="0"/>
      <dgm:spPr/>
    </dgm:pt>
    <dgm:pt modelId="{BDA8D4F0-F5F7-479B-B77D-099CA8F44BC5}" type="pres">
      <dgm:prSet presAssocID="{61E4E951-49B2-44B6-9915-FB023D2F4816}" presName="parentText" presStyleLbl="node1" presStyleIdx="1" presStyleCnt="8">
        <dgm:presLayoutVars>
          <dgm:chMax val="0"/>
          <dgm:bulletEnabled val="1"/>
        </dgm:presLayoutVars>
      </dgm:prSet>
      <dgm:spPr/>
    </dgm:pt>
    <dgm:pt modelId="{AAAD3A39-4333-40B1-BDA7-8F08A658CE74}" type="pres">
      <dgm:prSet presAssocID="{5A26B436-1514-42D9-9FF6-F11D442F9F38}" presName="spacer" presStyleCnt="0"/>
      <dgm:spPr/>
    </dgm:pt>
    <dgm:pt modelId="{6AD717C7-CA97-48DB-8C0F-B43C6D8DD0AD}" type="pres">
      <dgm:prSet presAssocID="{8FACD33D-AA15-4512-BCE8-B8569911CEFF}" presName="parentText" presStyleLbl="node1" presStyleIdx="2" presStyleCnt="8">
        <dgm:presLayoutVars>
          <dgm:chMax val="0"/>
          <dgm:bulletEnabled val="1"/>
        </dgm:presLayoutVars>
      </dgm:prSet>
      <dgm:spPr/>
    </dgm:pt>
    <dgm:pt modelId="{83D83D1F-B6FD-4979-B996-948380224738}" type="pres">
      <dgm:prSet presAssocID="{757715EA-4204-47CE-BAB4-A80AC50A5ABA}" presName="spacer" presStyleCnt="0"/>
      <dgm:spPr/>
    </dgm:pt>
    <dgm:pt modelId="{4BB1F523-B940-4A8B-ADD8-FC87876F5101}" type="pres">
      <dgm:prSet presAssocID="{04D0215B-E1F4-4897-BAE6-987D95528E63}" presName="parentText" presStyleLbl="node1" presStyleIdx="3" presStyleCnt="8">
        <dgm:presLayoutVars>
          <dgm:chMax val="0"/>
          <dgm:bulletEnabled val="1"/>
        </dgm:presLayoutVars>
      </dgm:prSet>
      <dgm:spPr/>
    </dgm:pt>
    <dgm:pt modelId="{88E588A2-1C17-4D21-BDE7-5A86ACF91639}" type="pres">
      <dgm:prSet presAssocID="{C3637561-3C27-4EAF-BEAA-1F9F5D8EF7FA}" presName="spacer" presStyleCnt="0"/>
      <dgm:spPr/>
    </dgm:pt>
    <dgm:pt modelId="{CE84E98D-2780-4111-8C4A-C1673E34BFEB}" type="pres">
      <dgm:prSet presAssocID="{3E8E37E7-B9C9-4F1F-95A8-56794D4A5827}" presName="parentText" presStyleLbl="node1" presStyleIdx="4" presStyleCnt="8">
        <dgm:presLayoutVars>
          <dgm:chMax val="0"/>
          <dgm:bulletEnabled val="1"/>
        </dgm:presLayoutVars>
      </dgm:prSet>
      <dgm:spPr/>
    </dgm:pt>
    <dgm:pt modelId="{86A19D59-F807-4AD9-8E0D-5F4F82FDC65E}" type="pres">
      <dgm:prSet presAssocID="{941823D2-66F9-4085-9054-03D9FDDEAF58}" presName="spacer" presStyleCnt="0"/>
      <dgm:spPr/>
    </dgm:pt>
    <dgm:pt modelId="{6618E552-4E32-4848-BBC7-949123CB6407}" type="pres">
      <dgm:prSet presAssocID="{2ED63BB8-B657-4ED0-A8DE-D5D69464FCF8}" presName="parentText" presStyleLbl="node1" presStyleIdx="5" presStyleCnt="8">
        <dgm:presLayoutVars>
          <dgm:chMax val="0"/>
          <dgm:bulletEnabled val="1"/>
        </dgm:presLayoutVars>
      </dgm:prSet>
      <dgm:spPr/>
    </dgm:pt>
    <dgm:pt modelId="{9BBA2909-63E1-4314-BA41-C148839D462E}" type="pres">
      <dgm:prSet presAssocID="{15D30E43-0D9B-4DBB-939B-7A3B802844D6}" presName="spacer" presStyleCnt="0"/>
      <dgm:spPr/>
    </dgm:pt>
    <dgm:pt modelId="{3AE84D81-06FD-4143-83AA-C0F33B1FC403}" type="pres">
      <dgm:prSet presAssocID="{FF9B83AB-E165-426D-8D49-CEC025BC5F06}" presName="parentText" presStyleLbl="node1" presStyleIdx="6" presStyleCnt="8">
        <dgm:presLayoutVars>
          <dgm:chMax val="0"/>
          <dgm:bulletEnabled val="1"/>
        </dgm:presLayoutVars>
      </dgm:prSet>
      <dgm:spPr/>
    </dgm:pt>
    <dgm:pt modelId="{C933953B-F990-4133-AF24-869730D050BB}" type="pres">
      <dgm:prSet presAssocID="{F975F1E3-A299-4863-980C-9112C89E0620}" presName="spacer" presStyleCnt="0"/>
      <dgm:spPr/>
    </dgm:pt>
    <dgm:pt modelId="{F2ECB69A-2A1D-4E1F-861F-A49F99A63872}" type="pres">
      <dgm:prSet presAssocID="{4B6618ED-631A-4E2B-8A87-2DCCF7F4509B}" presName="parentText" presStyleLbl="node1" presStyleIdx="7" presStyleCnt="8" custLinFactY="-7856" custLinFactNeighborY="-100000">
        <dgm:presLayoutVars>
          <dgm:chMax val="0"/>
          <dgm:bulletEnabled val="1"/>
        </dgm:presLayoutVars>
      </dgm:prSet>
      <dgm:spPr/>
    </dgm:pt>
  </dgm:ptLst>
  <dgm:cxnLst>
    <dgm:cxn modelId="{B7FDE603-735C-4CF9-921A-C03979873D89}" srcId="{87FF9B6E-03BE-4146-9326-B3F84BC0FEAB}" destId="{61E4E951-49B2-44B6-9915-FB023D2F4816}" srcOrd="1" destOrd="0" parTransId="{2262B07F-1D9B-4CE5-8048-059365244D39}" sibTransId="{5A26B436-1514-42D9-9FF6-F11D442F9F38}"/>
    <dgm:cxn modelId="{062BA41C-29B9-4A59-87BB-8B1E40568539}" type="presOf" srcId="{3E8E37E7-B9C9-4F1F-95A8-56794D4A5827}" destId="{CE84E98D-2780-4111-8C4A-C1673E34BFEB}" srcOrd="0" destOrd="0" presId="urn:microsoft.com/office/officeart/2005/8/layout/vList2"/>
    <dgm:cxn modelId="{D27C303D-F851-4007-AA13-A389FA28A357}" type="presOf" srcId="{705E7F45-E0CE-4253-B69E-028E6C540BAC}" destId="{B88B4F1C-DD97-41E1-B72C-D7850CEFFEED}" srcOrd="0" destOrd="0" presId="urn:microsoft.com/office/officeart/2005/8/layout/vList2"/>
    <dgm:cxn modelId="{C2D1C25F-6E20-4A8C-AEF9-DD81CEF272C5}" type="presOf" srcId="{87FF9B6E-03BE-4146-9326-B3F84BC0FEAB}" destId="{F2B67391-7117-456C-AFB5-26CB4A2A69CE}" srcOrd="0" destOrd="0" presId="urn:microsoft.com/office/officeart/2005/8/layout/vList2"/>
    <dgm:cxn modelId="{46016779-972C-44AA-B030-25E35F23CD0F}" srcId="{87FF9B6E-03BE-4146-9326-B3F84BC0FEAB}" destId="{705E7F45-E0CE-4253-B69E-028E6C540BAC}" srcOrd="0" destOrd="0" parTransId="{4B4122EC-8C58-4A73-9F7E-068DF2CB60B1}" sibTransId="{ED16B57C-C2E8-43B0-A836-EFFF0E5B3661}"/>
    <dgm:cxn modelId="{DF2BA77B-1AF4-43E3-ABF4-50D92F1982CE}" srcId="{87FF9B6E-03BE-4146-9326-B3F84BC0FEAB}" destId="{3E8E37E7-B9C9-4F1F-95A8-56794D4A5827}" srcOrd="4" destOrd="0" parTransId="{BBCE112E-6AE6-4A5E-8A4E-46606C7FCCBB}" sibTransId="{941823D2-66F9-4085-9054-03D9FDDEAF58}"/>
    <dgm:cxn modelId="{1EA0617C-04D4-495B-BCD6-0F01F3898DD8}" srcId="{87FF9B6E-03BE-4146-9326-B3F84BC0FEAB}" destId="{4B6618ED-631A-4E2B-8A87-2DCCF7F4509B}" srcOrd="7" destOrd="0" parTransId="{332EDAA8-B7A6-491C-9761-6C2527443670}" sibTransId="{780BF9F0-C574-4261-B46F-1616C9C772EA}"/>
    <dgm:cxn modelId="{42E6D381-040A-4861-849A-F8FA8708EDE4}" type="presOf" srcId="{4B6618ED-631A-4E2B-8A87-2DCCF7F4509B}" destId="{F2ECB69A-2A1D-4E1F-861F-A49F99A63872}" srcOrd="0" destOrd="0" presId="urn:microsoft.com/office/officeart/2005/8/layout/vList2"/>
    <dgm:cxn modelId="{E505FE8E-78A1-414F-8210-EE4A78237082}" type="presOf" srcId="{61E4E951-49B2-44B6-9915-FB023D2F4816}" destId="{BDA8D4F0-F5F7-479B-B77D-099CA8F44BC5}" srcOrd="0" destOrd="0" presId="urn:microsoft.com/office/officeart/2005/8/layout/vList2"/>
    <dgm:cxn modelId="{2B5AED91-24D4-48EA-AE47-5905F31ED461}" srcId="{87FF9B6E-03BE-4146-9326-B3F84BC0FEAB}" destId="{8FACD33D-AA15-4512-BCE8-B8569911CEFF}" srcOrd="2" destOrd="0" parTransId="{E62F1052-E45C-48AE-91A2-35C8CD103F09}" sibTransId="{757715EA-4204-47CE-BAB4-A80AC50A5ABA}"/>
    <dgm:cxn modelId="{E73E9AAA-AC63-40D5-A452-008793F9C4EE}" type="presOf" srcId="{2ED63BB8-B657-4ED0-A8DE-D5D69464FCF8}" destId="{6618E552-4E32-4848-BBC7-949123CB6407}" srcOrd="0" destOrd="0" presId="urn:microsoft.com/office/officeart/2005/8/layout/vList2"/>
    <dgm:cxn modelId="{BC5E24C0-14BC-4404-9D44-C510C0751003}" type="presOf" srcId="{04D0215B-E1F4-4897-BAE6-987D95528E63}" destId="{4BB1F523-B940-4A8B-ADD8-FC87876F5101}" srcOrd="0" destOrd="0" presId="urn:microsoft.com/office/officeart/2005/8/layout/vList2"/>
    <dgm:cxn modelId="{02FA36D9-1DB7-4458-8E4A-4EE441711445}" type="presOf" srcId="{FF9B83AB-E165-426D-8D49-CEC025BC5F06}" destId="{3AE84D81-06FD-4143-83AA-C0F33B1FC403}" srcOrd="0" destOrd="0" presId="urn:microsoft.com/office/officeart/2005/8/layout/vList2"/>
    <dgm:cxn modelId="{E65B3FDF-209E-4BEE-9BE0-FAEF69EE928D}" srcId="{87FF9B6E-03BE-4146-9326-B3F84BC0FEAB}" destId="{04D0215B-E1F4-4897-BAE6-987D95528E63}" srcOrd="3" destOrd="0" parTransId="{F4D6FE41-A87F-4580-9CE8-0132A308CF4E}" sibTransId="{C3637561-3C27-4EAF-BEAA-1F9F5D8EF7FA}"/>
    <dgm:cxn modelId="{1CE300ED-1093-451B-8244-6FCA7AA9633F}" srcId="{87FF9B6E-03BE-4146-9326-B3F84BC0FEAB}" destId="{2ED63BB8-B657-4ED0-A8DE-D5D69464FCF8}" srcOrd="5" destOrd="0" parTransId="{66B0B86E-A2DF-43FA-9272-1746EAA97977}" sibTransId="{15D30E43-0D9B-4DBB-939B-7A3B802844D6}"/>
    <dgm:cxn modelId="{057AB3EE-5655-4164-8ABF-7422C1FC0734}" srcId="{87FF9B6E-03BE-4146-9326-B3F84BC0FEAB}" destId="{FF9B83AB-E165-426D-8D49-CEC025BC5F06}" srcOrd="6" destOrd="0" parTransId="{43CA3DC8-E071-4BBD-A06F-CC9371A2CC3A}" sibTransId="{F975F1E3-A299-4863-980C-9112C89E0620}"/>
    <dgm:cxn modelId="{8F907CFA-4F83-4900-8E28-B58047BD0CED}" type="presOf" srcId="{8FACD33D-AA15-4512-BCE8-B8569911CEFF}" destId="{6AD717C7-CA97-48DB-8C0F-B43C6D8DD0AD}" srcOrd="0" destOrd="0" presId="urn:microsoft.com/office/officeart/2005/8/layout/vList2"/>
    <dgm:cxn modelId="{86B79215-7EF1-4B2B-865D-D4C1536BEBAA}" type="presParOf" srcId="{F2B67391-7117-456C-AFB5-26CB4A2A69CE}" destId="{B88B4F1C-DD97-41E1-B72C-D7850CEFFEED}" srcOrd="0" destOrd="0" presId="urn:microsoft.com/office/officeart/2005/8/layout/vList2"/>
    <dgm:cxn modelId="{C2989379-F10F-429E-9D34-4D0426524C8C}" type="presParOf" srcId="{F2B67391-7117-456C-AFB5-26CB4A2A69CE}" destId="{779DBD04-4908-4B5F-91EC-585A9437A568}" srcOrd="1" destOrd="0" presId="urn:microsoft.com/office/officeart/2005/8/layout/vList2"/>
    <dgm:cxn modelId="{89768C07-4534-42A6-AF7F-FBC650F3091B}" type="presParOf" srcId="{F2B67391-7117-456C-AFB5-26CB4A2A69CE}" destId="{BDA8D4F0-F5F7-479B-B77D-099CA8F44BC5}" srcOrd="2" destOrd="0" presId="urn:microsoft.com/office/officeart/2005/8/layout/vList2"/>
    <dgm:cxn modelId="{03B9D0C6-2F36-40C2-A4A9-D644A2D9E73B}" type="presParOf" srcId="{F2B67391-7117-456C-AFB5-26CB4A2A69CE}" destId="{AAAD3A39-4333-40B1-BDA7-8F08A658CE74}" srcOrd="3" destOrd="0" presId="urn:microsoft.com/office/officeart/2005/8/layout/vList2"/>
    <dgm:cxn modelId="{A863EEC2-536B-40F7-9DC9-E621049271D0}" type="presParOf" srcId="{F2B67391-7117-456C-AFB5-26CB4A2A69CE}" destId="{6AD717C7-CA97-48DB-8C0F-B43C6D8DD0AD}" srcOrd="4" destOrd="0" presId="urn:microsoft.com/office/officeart/2005/8/layout/vList2"/>
    <dgm:cxn modelId="{D4165440-0FFC-43C8-8A70-D996D895E327}" type="presParOf" srcId="{F2B67391-7117-456C-AFB5-26CB4A2A69CE}" destId="{83D83D1F-B6FD-4979-B996-948380224738}" srcOrd="5" destOrd="0" presId="urn:microsoft.com/office/officeart/2005/8/layout/vList2"/>
    <dgm:cxn modelId="{AFEA5081-ACF7-4BA8-8B7A-C910B1CF488F}" type="presParOf" srcId="{F2B67391-7117-456C-AFB5-26CB4A2A69CE}" destId="{4BB1F523-B940-4A8B-ADD8-FC87876F5101}" srcOrd="6" destOrd="0" presId="urn:microsoft.com/office/officeart/2005/8/layout/vList2"/>
    <dgm:cxn modelId="{717E92AE-E0DD-4C42-967C-CD9A5B71922F}" type="presParOf" srcId="{F2B67391-7117-456C-AFB5-26CB4A2A69CE}" destId="{88E588A2-1C17-4D21-BDE7-5A86ACF91639}" srcOrd="7" destOrd="0" presId="urn:microsoft.com/office/officeart/2005/8/layout/vList2"/>
    <dgm:cxn modelId="{35B1BB60-BFBE-433C-9E24-D517304011B5}" type="presParOf" srcId="{F2B67391-7117-456C-AFB5-26CB4A2A69CE}" destId="{CE84E98D-2780-4111-8C4A-C1673E34BFEB}" srcOrd="8" destOrd="0" presId="urn:microsoft.com/office/officeart/2005/8/layout/vList2"/>
    <dgm:cxn modelId="{786F4E55-3FBE-4B06-960A-5E9F4DC71CDF}" type="presParOf" srcId="{F2B67391-7117-456C-AFB5-26CB4A2A69CE}" destId="{86A19D59-F807-4AD9-8E0D-5F4F82FDC65E}" srcOrd="9" destOrd="0" presId="urn:microsoft.com/office/officeart/2005/8/layout/vList2"/>
    <dgm:cxn modelId="{AD6EC9C4-F3AA-4BD1-A332-04F4A9BB85AA}" type="presParOf" srcId="{F2B67391-7117-456C-AFB5-26CB4A2A69CE}" destId="{6618E552-4E32-4848-BBC7-949123CB6407}" srcOrd="10" destOrd="0" presId="urn:microsoft.com/office/officeart/2005/8/layout/vList2"/>
    <dgm:cxn modelId="{343EDEDB-1462-488F-88D7-65254792D512}" type="presParOf" srcId="{F2B67391-7117-456C-AFB5-26CB4A2A69CE}" destId="{9BBA2909-63E1-4314-BA41-C148839D462E}" srcOrd="11" destOrd="0" presId="urn:microsoft.com/office/officeart/2005/8/layout/vList2"/>
    <dgm:cxn modelId="{3837B60B-1C23-4A66-A851-77EF95C437EE}" type="presParOf" srcId="{F2B67391-7117-456C-AFB5-26CB4A2A69CE}" destId="{3AE84D81-06FD-4143-83AA-C0F33B1FC403}" srcOrd="12" destOrd="0" presId="urn:microsoft.com/office/officeart/2005/8/layout/vList2"/>
    <dgm:cxn modelId="{1B65E393-D95A-41B0-8B97-F1E661D35A20}" type="presParOf" srcId="{F2B67391-7117-456C-AFB5-26CB4A2A69CE}" destId="{C933953B-F990-4133-AF24-869730D050BB}" srcOrd="13" destOrd="0" presId="urn:microsoft.com/office/officeart/2005/8/layout/vList2"/>
    <dgm:cxn modelId="{29BEA864-8C82-4114-ADCA-57DB7782D1C9}" type="presParOf" srcId="{F2B67391-7117-456C-AFB5-26CB4A2A69CE}" destId="{F2ECB69A-2A1D-4E1F-861F-A49F99A63872}" srcOrd="1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7FF9B6E-03BE-4146-9326-B3F84BC0FEAB}" type="doc">
      <dgm:prSet loTypeId="urn:microsoft.com/office/officeart/2005/8/layout/process4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705E7F45-E0CE-4253-B69E-028E6C540BAC}">
      <dgm:prSet custT="1"/>
      <dgm:spPr/>
      <dgm:t>
        <a:bodyPr/>
        <a:lstStyle/>
        <a:p>
          <a:r>
            <a:rPr lang="pt-BR" sz="2400" b="1" u="sng" dirty="0"/>
            <a:t>Domingo dia 15 de </a:t>
          </a:r>
          <a:r>
            <a:rPr lang="pt-BR" sz="2400" b="1" u="sng" dirty="0" err="1"/>
            <a:t>AgostoAulas</a:t>
          </a:r>
          <a:r>
            <a:rPr lang="pt-BR" sz="2400" b="1" u="sng" dirty="0"/>
            <a:t> On-line  </a:t>
          </a:r>
          <a:endParaRPr lang="en-US" sz="2400" b="1" u="sng" dirty="0"/>
        </a:p>
      </dgm:t>
    </dgm:pt>
    <dgm:pt modelId="{4B4122EC-8C58-4A73-9F7E-068DF2CB60B1}" type="parTrans" cxnId="{46016779-972C-44AA-B030-25E35F23CD0F}">
      <dgm:prSet/>
      <dgm:spPr/>
      <dgm:t>
        <a:bodyPr/>
        <a:lstStyle/>
        <a:p>
          <a:endParaRPr lang="en-US" b="1"/>
        </a:p>
      </dgm:t>
    </dgm:pt>
    <dgm:pt modelId="{ED16B57C-C2E8-43B0-A836-EFFF0E5B3661}" type="sibTrans" cxnId="{46016779-972C-44AA-B030-25E35F23CD0F}">
      <dgm:prSet/>
      <dgm:spPr/>
      <dgm:t>
        <a:bodyPr/>
        <a:lstStyle/>
        <a:p>
          <a:endParaRPr lang="en-US" b="1"/>
        </a:p>
      </dgm:t>
    </dgm:pt>
    <dgm:pt modelId="{61E4E951-49B2-44B6-9915-FB023D2F4816}">
      <dgm:prSet custT="1"/>
      <dgm:spPr/>
      <dgm:t>
        <a:bodyPr/>
        <a:lstStyle/>
        <a:p>
          <a:r>
            <a:rPr lang="pt-BR" sz="2000" b="1" dirty="0"/>
            <a:t>08:00-12:00</a:t>
          </a:r>
          <a:endParaRPr lang="en-US" sz="2000" b="1" dirty="0"/>
        </a:p>
      </dgm:t>
    </dgm:pt>
    <dgm:pt modelId="{2262B07F-1D9B-4CE5-8048-059365244D39}" type="parTrans" cxnId="{B7FDE603-735C-4CF9-921A-C03979873D89}">
      <dgm:prSet/>
      <dgm:spPr/>
      <dgm:t>
        <a:bodyPr/>
        <a:lstStyle/>
        <a:p>
          <a:endParaRPr lang="en-US" b="1"/>
        </a:p>
      </dgm:t>
    </dgm:pt>
    <dgm:pt modelId="{5A26B436-1514-42D9-9FF6-F11D442F9F38}" type="sibTrans" cxnId="{B7FDE603-735C-4CF9-921A-C03979873D89}">
      <dgm:prSet/>
      <dgm:spPr/>
      <dgm:t>
        <a:bodyPr/>
        <a:lstStyle/>
        <a:p>
          <a:endParaRPr lang="en-US" b="1"/>
        </a:p>
      </dgm:t>
    </dgm:pt>
    <dgm:pt modelId="{04D0215B-E1F4-4897-BAE6-987D95528E63}">
      <dgm:prSet custT="1"/>
      <dgm:spPr/>
      <dgm:t>
        <a:bodyPr/>
        <a:lstStyle/>
        <a:p>
          <a:r>
            <a:rPr lang="pt-BR" sz="2400" b="1" dirty="0"/>
            <a:t>Hidroterapia</a:t>
          </a:r>
          <a:r>
            <a:rPr lang="pt-BR" sz="2000" b="1" dirty="0"/>
            <a:t>. Laser, campo magnético  </a:t>
          </a:r>
          <a:endParaRPr lang="en-US" sz="2000" b="1" dirty="0"/>
        </a:p>
      </dgm:t>
    </dgm:pt>
    <dgm:pt modelId="{F4D6FE41-A87F-4580-9CE8-0132A308CF4E}" type="parTrans" cxnId="{E65B3FDF-209E-4BEE-9BE0-FAEF69EE928D}">
      <dgm:prSet/>
      <dgm:spPr/>
      <dgm:t>
        <a:bodyPr/>
        <a:lstStyle/>
        <a:p>
          <a:endParaRPr lang="en-US" b="1"/>
        </a:p>
      </dgm:t>
    </dgm:pt>
    <dgm:pt modelId="{C3637561-3C27-4EAF-BEAA-1F9F5D8EF7FA}" type="sibTrans" cxnId="{E65B3FDF-209E-4BEE-9BE0-FAEF69EE928D}">
      <dgm:prSet/>
      <dgm:spPr/>
      <dgm:t>
        <a:bodyPr/>
        <a:lstStyle/>
        <a:p>
          <a:endParaRPr lang="en-US" b="1"/>
        </a:p>
      </dgm:t>
    </dgm:pt>
    <dgm:pt modelId="{2ED63BB8-B657-4ED0-A8DE-D5D69464FCF8}">
      <dgm:prSet custT="1"/>
      <dgm:spPr/>
      <dgm:t>
        <a:bodyPr/>
        <a:lstStyle/>
        <a:p>
          <a:r>
            <a:rPr lang="pt-BR" sz="2400" b="1" noProof="0" dirty="0"/>
            <a:t>Ultrassom , eletroterapia, exercícios terapêuticos</a:t>
          </a:r>
        </a:p>
      </dgm:t>
    </dgm:pt>
    <dgm:pt modelId="{66B0B86E-A2DF-43FA-9272-1746EAA97977}" type="parTrans" cxnId="{1CE300ED-1093-451B-8244-6FCA7AA9633F}">
      <dgm:prSet/>
      <dgm:spPr/>
      <dgm:t>
        <a:bodyPr/>
        <a:lstStyle/>
        <a:p>
          <a:endParaRPr lang="en-US" b="1"/>
        </a:p>
      </dgm:t>
    </dgm:pt>
    <dgm:pt modelId="{15D30E43-0D9B-4DBB-939B-7A3B802844D6}" type="sibTrans" cxnId="{1CE300ED-1093-451B-8244-6FCA7AA9633F}">
      <dgm:prSet/>
      <dgm:spPr/>
      <dgm:t>
        <a:bodyPr/>
        <a:lstStyle/>
        <a:p>
          <a:endParaRPr lang="en-US" b="1"/>
        </a:p>
      </dgm:t>
    </dgm:pt>
    <dgm:pt modelId="{FF9B83AB-E165-426D-8D49-CEC025BC5F06}">
      <dgm:prSet custT="1"/>
      <dgm:spPr/>
      <dgm:t>
        <a:bodyPr/>
        <a:lstStyle/>
        <a:p>
          <a:r>
            <a:rPr lang="en-US" sz="2000" b="1" dirty="0"/>
            <a:t>16:00 as 18:00</a:t>
          </a:r>
        </a:p>
      </dgm:t>
    </dgm:pt>
    <dgm:pt modelId="{43CA3DC8-E071-4BBD-A06F-CC9371A2CC3A}" type="parTrans" cxnId="{057AB3EE-5655-4164-8ABF-7422C1FC0734}">
      <dgm:prSet/>
      <dgm:spPr/>
      <dgm:t>
        <a:bodyPr/>
        <a:lstStyle/>
        <a:p>
          <a:endParaRPr lang="en-US" b="1"/>
        </a:p>
      </dgm:t>
    </dgm:pt>
    <dgm:pt modelId="{F975F1E3-A299-4863-980C-9112C89E0620}" type="sibTrans" cxnId="{057AB3EE-5655-4164-8ABF-7422C1FC0734}">
      <dgm:prSet/>
      <dgm:spPr/>
      <dgm:t>
        <a:bodyPr/>
        <a:lstStyle/>
        <a:p>
          <a:endParaRPr lang="en-US" b="1"/>
        </a:p>
      </dgm:t>
    </dgm:pt>
    <dgm:pt modelId="{BB867DE0-0D89-4548-A0BB-33B1A74AA524}">
      <dgm:prSet custT="1"/>
      <dgm:spPr/>
      <dgm:t>
        <a:bodyPr/>
        <a:lstStyle/>
        <a:p>
          <a:r>
            <a:rPr lang="pt-BR" sz="2000" b="1" dirty="0"/>
            <a:t>Principais modalidades fisioterapêuticas</a:t>
          </a:r>
        </a:p>
      </dgm:t>
    </dgm:pt>
    <dgm:pt modelId="{93B1F3E5-9415-41A7-BE81-B57FAA49CFA7}" type="parTrans" cxnId="{20307002-B9D6-46C7-A404-EA47B0F64D54}">
      <dgm:prSet/>
      <dgm:spPr/>
      <dgm:t>
        <a:bodyPr/>
        <a:lstStyle/>
        <a:p>
          <a:endParaRPr lang="pt-BR" b="1"/>
        </a:p>
      </dgm:t>
    </dgm:pt>
    <dgm:pt modelId="{17B1DFC5-FC1F-4441-8FCA-3CFD367FD390}" type="sibTrans" cxnId="{20307002-B9D6-46C7-A404-EA47B0F64D54}">
      <dgm:prSet/>
      <dgm:spPr/>
      <dgm:t>
        <a:bodyPr/>
        <a:lstStyle/>
        <a:p>
          <a:endParaRPr lang="pt-BR" b="1"/>
        </a:p>
      </dgm:t>
    </dgm:pt>
    <dgm:pt modelId="{3E8E37E7-B9C9-4F1F-95A8-56794D4A5827}">
      <dgm:prSet custT="1"/>
      <dgm:spPr/>
      <dgm:t>
        <a:bodyPr/>
        <a:lstStyle/>
        <a:p>
          <a:r>
            <a:rPr lang="en-US" sz="2000" b="1" dirty="0"/>
            <a:t>13:00 as 15:30</a:t>
          </a:r>
        </a:p>
      </dgm:t>
    </dgm:pt>
    <dgm:pt modelId="{941823D2-66F9-4085-9054-03D9FDDEAF58}" type="sibTrans" cxnId="{DF2BA77B-1AF4-43E3-ABF4-50D92F1982CE}">
      <dgm:prSet/>
      <dgm:spPr/>
      <dgm:t>
        <a:bodyPr/>
        <a:lstStyle/>
        <a:p>
          <a:endParaRPr lang="en-US" b="1"/>
        </a:p>
      </dgm:t>
    </dgm:pt>
    <dgm:pt modelId="{BBCE112E-6AE6-4A5E-8A4E-46606C7FCCBB}" type="parTrans" cxnId="{DF2BA77B-1AF4-43E3-ABF4-50D92F1982CE}">
      <dgm:prSet/>
      <dgm:spPr/>
      <dgm:t>
        <a:bodyPr/>
        <a:lstStyle/>
        <a:p>
          <a:endParaRPr lang="en-US" b="1"/>
        </a:p>
      </dgm:t>
    </dgm:pt>
    <dgm:pt modelId="{01914109-FB7F-4AC6-AA51-88CE89D3F4AC}">
      <dgm:prSet custT="1"/>
      <dgm:spPr/>
      <dgm:t>
        <a:bodyPr/>
        <a:lstStyle/>
        <a:p>
          <a:r>
            <a:rPr lang="pt-BR" sz="2400" b="1" noProof="0" dirty="0"/>
            <a:t>Termo terapia, massagem e alongamento</a:t>
          </a:r>
        </a:p>
      </dgm:t>
    </dgm:pt>
    <dgm:pt modelId="{0171C779-7A10-4771-AB54-332834465028}" type="parTrans" cxnId="{F5CAE42A-D344-4FC4-8936-32792E71544B}">
      <dgm:prSet/>
      <dgm:spPr/>
      <dgm:t>
        <a:bodyPr/>
        <a:lstStyle/>
        <a:p>
          <a:endParaRPr lang="es-AR" b="1"/>
        </a:p>
      </dgm:t>
    </dgm:pt>
    <dgm:pt modelId="{200727C2-5A05-456E-9BCE-F01E1EE3D486}" type="sibTrans" cxnId="{F5CAE42A-D344-4FC4-8936-32792E71544B}">
      <dgm:prSet/>
      <dgm:spPr/>
      <dgm:t>
        <a:bodyPr/>
        <a:lstStyle/>
        <a:p>
          <a:endParaRPr lang="es-AR" b="1"/>
        </a:p>
      </dgm:t>
    </dgm:pt>
    <dgm:pt modelId="{0CB1F0AE-D9DF-4911-8643-487FE041D5BE}" type="pres">
      <dgm:prSet presAssocID="{87FF9B6E-03BE-4146-9326-B3F84BC0FEAB}" presName="Name0" presStyleCnt="0">
        <dgm:presLayoutVars>
          <dgm:dir/>
          <dgm:animLvl val="lvl"/>
          <dgm:resizeHandles val="exact"/>
        </dgm:presLayoutVars>
      </dgm:prSet>
      <dgm:spPr/>
    </dgm:pt>
    <dgm:pt modelId="{3A5E1EF5-3715-4D21-AB69-16EF8AE7ED9F}" type="pres">
      <dgm:prSet presAssocID="{01914109-FB7F-4AC6-AA51-88CE89D3F4AC}" presName="boxAndChildren" presStyleCnt="0"/>
      <dgm:spPr/>
    </dgm:pt>
    <dgm:pt modelId="{937AB9FB-43B5-4918-90B5-C2F76948291B}" type="pres">
      <dgm:prSet presAssocID="{01914109-FB7F-4AC6-AA51-88CE89D3F4AC}" presName="parentTextBox" presStyleLbl="node1" presStyleIdx="0" presStyleCnt="8" custLinFactNeighborX="0" custLinFactNeighborY="29895"/>
      <dgm:spPr/>
    </dgm:pt>
    <dgm:pt modelId="{CA1CD50C-E7CC-46AD-9047-870E4CAC2AFA}" type="pres">
      <dgm:prSet presAssocID="{F975F1E3-A299-4863-980C-9112C89E0620}" presName="sp" presStyleCnt="0"/>
      <dgm:spPr/>
    </dgm:pt>
    <dgm:pt modelId="{24AD512E-FB43-4C18-9BB2-12EADB3C2F1C}" type="pres">
      <dgm:prSet presAssocID="{FF9B83AB-E165-426D-8D49-CEC025BC5F06}" presName="arrowAndChildren" presStyleCnt="0"/>
      <dgm:spPr/>
    </dgm:pt>
    <dgm:pt modelId="{065591FD-15E1-472B-B26D-1BC59EFE9332}" type="pres">
      <dgm:prSet presAssocID="{FF9B83AB-E165-426D-8D49-CEC025BC5F06}" presName="parentTextArrow" presStyleLbl="node1" presStyleIdx="1" presStyleCnt="8"/>
      <dgm:spPr/>
    </dgm:pt>
    <dgm:pt modelId="{C04AC887-2DCB-41DA-B409-34450A0686CD}" type="pres">
      <dgm:prSet presAssocID="{15D30E43-0D9B-4DBB-939B-7A3B802844D6}" presName="sp" presStyleCnt="0"/>
      <dgm:spPr/>
    </dgm:pt>
    <dgm:pt modelId="{C2B492FB-AB78-4299-9A18-9B61B97D65E9}" type="pres">
      <dgm:prSet presAssocID="{2ED63BB8-B657-4ED0-A8DE-D5D69464FCF8}" presName="arrowAndChildren" presStyleCnt="0"/>
      <dgm:spPr/>
    </dgm:pt>
    <dgm:pt modelId="{4014315F-AE86-45CB-BC43-E9E124BA6BD8}" type="pres">
      <dgm:prSet presAssocID="{2ED63BB8-B657-4ED0-A8DE-D5D69464FCF8}" presName="parentTextArrow" presStyleLbl="node1" presStyleIdx="2" presStyleCnt="8"/>
      <dgm:spPr/>
    </dgm:pt>
    <dgm:pt modelId="{8C36E554-8553-48CF-BBD6-2AD82101E900}" type="pres">
      <dgm:prSet presAssocID="{941823D2-66F9-4085-9054-03D9FDDEAF58}" presName="sp" presStyleCnt="0"/>
      <dgm:spPr/>
    </dgm:pt>
    <dgm:pt modelId="{0BBD0940-5437-48FB-B97A-291313058740}" type="pres">
      <dgm:prSet presAssocID="{3E8E37E7-B9C9-4F1F-95A8-56794D4A5827}" presName="arrowAndChildren" presStyleCnt="0"/>
      <dgm:spPr/>
    </dgm:pt>
    <dgm:pt modelId="{F59A4127-294B-4187-802E-333E41E2E31A}" type="pres">
      <dgm:prSet presAssocID="{3E8E37E7-B9C9-4F1F-95A8-56794D4A5827}" presName="parentTextArrow" presStyleLbl="node1" presStyleIdx="3" presStyleCnt="8"/>
      <dgm:spPr/>
    </dgm:pt>
    <dgm:pt modelId="{896415EF-63CE-4A73-9BCE-285D7BCDC72C}" type="pres">
      <dgm:prSet presAssocID="{C3637561-3C27-4EAF-BEAA-1F9F5D8EF7FA}" presName="sp" presStyleCnt="0"/>
      <dgm:spPr/>
    </dgm:pt>
    <dgm:pt modelId="{8A7BF1EB-87FB-4A97-8265-9203C9681B1B}" type="pres">
      <dgm:prSet presAssocID="{04D0215B-E1F4-4897-BAE6-987D95528E63}" presName="arrowAndChildren" presStyleCnt="0"/>
      <dgm:spPr/>
    </dgm:pt>
    <dgm:pt modelId="{A25E368C-3E34-4B28-8A07-EA99199EEFC4}" type="pres">
      <dgm:prSet presAssocID="{04D0215B-E1F4-4897-BAE6-987D95528E63}" presName="parentTextArrow" presStyleLbl="node1" presStyleIdx="4" presStyleCnt="8"/>
      <dgm:spPr/>
    </dgm:pt>
    <dgm:pt modelId="{E6B8EF4C-1D36-4B20-B3B2-354BD315E65D}" type="pres">
      <dgm:prSet presAssocID="{17B1DFC5-FC1F-4441-8FCA-3CFD367FD390}" presName="sp" presStyleCnt="0"/>
      <dgm:spPr/>
    </dgm:pt>
    <dgm:pt modelId="{8FCC49C3-2AC5-4156-B442-082F10781441}" type="pres">
      <dgm:prSet presAssocID="{BB867DE0-0D89-4548-A0BB-33B1A74AA524}" presName="arrowAndChildren" presStyleCnt="0"/>
      <dgm:spPr/>
    </dgm:pt>
    <dgm:pt modelId="{B6A8F76D-7937-4030-8DC3-0936BD06BC51}" type="pres">
      <dgm:prSet presAssocID="{BB867DE0-0D89-4548-A0BB-33B1A74AA524}" presName="parentTextArrow" presStyleLbl="node1" presStyleIdx="5" presStyleCnt="8"/>
      <dgm:spPr/>
    </dgm:pt>
    <dgm:pt modelId="{5B32F201-E3BF-4AC3-8276-228A7A57620C}" type="pres">
      <dgm:prSet presAssocID="{5A26B436-1514-42D9-9FF6-F11D442F9F38}" presName="sp" presStyleCnt="0"/>
      <dgm:spPr/>
    </dgm:pt>
    <dgm:pt modelId="{00B6344B-187E-48FC-93B2-9F9B96280480}" type="pres">
      <dgm:prSet presAssocID="{61E4E951-49B2-44B6-9915-FB023D2F4816}" presName="arrowAndChildren" presStyleCnt="0"/>
      <dgm:spPr/>
    </dgm:pt>
    <dgm:pt modelId="{525DA2B8-38FE-46EF-A561-2A4065731EB0}" type="pres">
      <dgm:prSet presAssocID="{61E4E951-49B2-44B6-9915-FB023D2F4816}" presName="parentTextArrow" presStyleLbl="node1" presStyleIdx="6" presStyleCnt="8"/>
      <dgm:spPr/>
    </dgm:pt>
    <dgm:pt modelId="{A254BDF3-D0FA-4B97-84BB-F37BA9AD630C}" type="pres">
      <dgm:prSet presAssocID="{ED16B57C-C2E8-43B0-A836-EFFF0E5B3661}" presName="sp" presStyleCnt="0"/>
      <dgm:spPr/>
    </dgm:pt>
    <dgm:pt modelId="{4A0C51AD-6D6C-49DF-9AAE-F435A0602916}" type="pres">
      <dgm:prSet presAssocID="{705E7F45-E0CE-4253-B69E-028E6C540BAC}" presName="arrowAndChildren" presStyleCnt="0"/>
      <dgm:spPr/>
    </dgm:pt>
    <dgm:pt modelId="{FAFCA289-E192-42A9-8CCF-9A52E1B4BA43}" type="pres">
      <dgm:prSet presAssocID="{705E7F45-E0CE-4253-B69E-028E6C540BAC}" presName="parentTextArrow" presStyleLbl="node1" presStyleIdx="7" presStyleCnt="8"/>
      <dgm:spPr/>
    </dgm:pt>
  </dgm:ptLst>
  <dgm:cxnLst>
    <dgm:cxn modelId="{20307002-B9D6-46C7-A404-EA47B0F64D54}" srcId="{87FF9B6E-03BE-4146-9326-B3F84BC0FEAB}" destId="{BB867DE0-0D89-4548-A0BB-33B1A74AA524}" srcOrd="2" destOrd="0" parTransId="{93B1F3E5-9415-41A7-BE81-B57FAA49CFA7}" sibTransId="{17B1DFC5-FC1F-4441-8FCA-3CFD367FD390}"/>
    <dgm:cxn modelId="{B7FDE603-735C-4CF9-921A-C03979873D89}" srcId="{87FF9B6E-03BE-4146-9326-B3F84BC0FEAB}" destId="{61E4E951-49B2-44B6-9915-FB023D2F4816}" srcOrd="1" destOrd="0" parTransId="{2262B07F-1D9B-4CE5-8048-059365244D39}" sibTransId="{5A26B436-1514-42D9-9FF6-F11D442F9F38}"/>
    <dgm:cxn modelId="{C89D811D-9D8A-4D1F-9CA2-06610BD74FEC}" type="presOf" srcId="{01914109-FB7F-4AC6-AA51-88CE89D3F4AC}" destId="{937AB9FB-43B5-4918-90B5-C2F76948291B}" srcOrd="0" destOrd="0" presId="urn:microsoft.com/office/officeart/2005/8/layout/process4"/>
    <dgm:cxn modelId="{FBC3652A-9F62-44AA-ABA2-0FA82AAD1D7B}" type="presOf" srcId="{FF9B83AB-E165-426D-8D49-CEC025BC5F06}" destId="{065591FD-15E1-472B-B26D-1BC59EFE9332}" srcOrd="0" destOrd="0" presId="urn:microsoft.com/office/officeart/2005/8/layout/process4"/>
    <dgm:cxn modelId="{F5CAE42A-D344-4FC4-8936-32792E71544B}" srcId="{87FF9B6E-03BE-4146-9326-B3F84BC0FEAB}" destId="{01914109-FB7F-4AC6-AA51-88CE89D3F4AC}" srcOrd="7" destOrd="0" parTransId="{0171C779-7A10-4771-AB54-332834465028}" sibTransId="{200727C2-5A05-456E-9BCE-F01E1EE3D486}"/>
    <dgm:cxn modelId="{B811B262-339D-4CAC-996F-3CDE99E7F6D1}" type="presOf" srcId="{04D0215B-E1F4-4897-BAE6-987D95528E63}" destId="{A25E368C-3E34-4B28-8A07-EA99199EEFC4}" srcOrd="0" destOrd="0" presId="urn:microsoft.com/office/officeart/2005/8/layout/process4"/>
    <dgm:cxn modelId="{A80A7746-6811-4BBB-973D-B0D3DA7592D3}" type="presOf" srcId="{61E4E951-49B2-44B6-9915-FB023D2F4816}" destId="{525DA2B8-38FE-46EF-A561-2A4065731EB0}" srcOrd="0" destOrd="0" presId="urn:microsoft.com/office/officeart/2005/8/layout/process4"/>
    <dgm:cxn modelId="{9C24D94D-FA81-4A3C-BCDD-5FA882F06A00}" type="presOf" srcId="{87FF9B6E-03BE-4146-9326-B3F84BC0FEAB}" destId="{0CB1F0AE-D9DF-4911-8643-487FE041D5BE}" srcOrd="0" destOrd="0" presId="urn:microsoft.com/office/officeart/2005/8/layout/process4"/>
    <dgm:cxn modelId="{46016779-972C-44AA-B030-25E35F23CD0F}" srcId="{87FF9B6E-03BE-4146-9326-B3F84BC0FEAB}" destId="{705E7F45-E0CE-4253-B69E-028E6C540BAC}" srcOrd="0" destOrd="0" parTransId="{4B4122EC-8C58-4A73-9F7E-068DF2CB60B1}" sibTransId="{ED16B57C-C2E8-43B0-A836-EFFF0E5B3661}"/>
    <dgm:cxn modelId="{DF2BA77B-1AF4-43E3-ABF4-50D92F1982CE}" srcId="{87FF9B6E-03BE-4146-9326-B3F84BC0FEAB}" destId="{3E8E37E7-B9C9-4F1F-95A8-56794D4A5827}" srcOrd="4" destOrd="0" parTransId="{BBCE112E-6AE6-4A5E-8A4E-46606C7FCCBB}" sibTransId="{941823D2-66F9-4085-9054-03D9FDDEAF58}"/>
    <dgm:cxn modelId="{44AA8389-C0F8-4738-A6D3-8ADFD5BB127D}" type="presOf" srcId="{2ED63BB8-B657-4ED0-A8DE-D5D69464FCF8}" destId="{4014315F-AE86-45CB-BC43-E9E124BA6BD8}" srcOrd="0" destOrd="0" presId="urn:microsoft.com/office/officeart/2005/8/layout/process4"/>
    <dgm:cxn modelId="{93C3FAA0-9D0F-4365-A0E2-563FA0457D57}" type="presOf" srcId="{BB867DE0-0D89-4548-A0BB-33B1A74AA524}" destId="{B6A8F76D-7937-4030-8DC3-0936BD06BC51}" srcOrd="0" destOrd="0" presId="urn:microsoft.com/office/officeart/2005/8/layout/process4"/>
    <dgm:cxn modelId="{45CEECB9-D7FC-40BB-BA1D-77ACC723DEB1}" type="presOf" srcId="{3E8E37E7-B9C9-4F1F-95A8-56794D4A5827}" destId="{F59A4127-294B-4187-802E-333E41E2E31A}" srcOrd="0" destOrd="0" presId="urn:microsoft.com/office/officeart/2005/8/layout/process4"/>
    <dgm:cxn modelId="{E65B3FDF-209E-4BEE-9BE0-FAEF69EE928D}" srcId="{87FF9B6E-03BE-4146-9326-B3F84BC0FEAB}" destId="{04D0215B-E1F4-4897-BAE6-987D95528E63}" srcOrd="3" destOrd="0" parTransId="{F4D6FE41-A87F-4580-9CE8-0132A308CF4E}" sibTransId="{C3637561-3C27-4EAF-BEAA-1F9F5D8EF7FA}"/>
    <dgm:cxn modelId="{1CE300ED-1093-451B-8244-6FCA7AA9633F}" srcId="{87FF9B6E-03BE-4146-9326-B3F84BC0FEAB}" destId="{2ED63BB8-B657-4ED0-A8DE-D5D69464FCF8}" srcOrd="5" destOrd="0" parTransId="{66B0B86E-A2DF-43FA-9272-1746EAA97977}" sibTransId="{15D30E43-0D9B-4DBB-939B-7A3B802844D6}"/>
    <dgm:cxn modelId="{057AB3EE-5655-4164-8ABF-7422C1FC0734}" srcId="{87FF9B6E-03BE-4146-9326-B3F84BC0FEAB}" destId="{FF9B83AB-E165-426D-8D49-CEC025BC5F06}" srcOrd="6" destOrd="0" parTransId="{43CA3DC8-E071-4BBD-A06F-CC9371A2CC3A}" sibTransId="{F975F1E3-A299-4863-980C-9112C89E0620}"/>
    <dgm:cxn modelId="{FF5A95F6-CAF0-45F1-9859-C5832DBA6760}" type="presOf" srcId="{705E7F45-E0CE-4253-B69E-028E6C540BAC}" destId="{FAFCA289-E192-42A9-8CCF-9A52E1B4BA43}" srcOrd="0" destOrd="0" presId="urn:microsoft.com/office/officeart/2005/8/layout/process4"/>
    <dgm:cxn modelId="{FCFDB84E-331F-4E53-801A-C0C0F1057A50}" type="presParOf" srcId="{0CB1F0AE-D9DF-4911-8643-487FE041D5BE}" destId="{3A5E1EF5-3715-4D21-AB69-16EF8AE7ED9F}" srcOrd="0" destOrd="0" presId="urn:microsoft.com/office/officeart/2005/8/layout/process4"/>
    <dgm:cxn modelId="{CE614DD3-64C6-4EDA-A088-D0C13CE3CEBF}" type="presParOf" srcId="{3A5E1EF5-3715-4D21-AB69-16EF8AE7ED9F}" destId="{937AB9FB-43B5-4918-90B5-C2F76948291B}" srcOrd="0" destOrd="0" presId="urn:microsoft.com/office/officeart/2005/8/layout/process4"/>
    <dgm:cxn modelId="{E4B53BAC-BF35-4B2B-BDA4-3CB3B0D05A49}" type="presParOf" srcId="{0CB1F0AE-D9DF-4911-8643-487FE041D5BE}" destId="{CA1CD50C-E7CC-46AD-9047-870E4CAC2AFA}" srcOrd="1" destOrd="0" presId="urn:microsoft.com/office/officeart/2005/8/layout/process4"/>
    <dgm:cxn modelId="{1F580B50-19FA-4182-B6C2-F413870FC5C1}" type="presParOf" srcId="{0CB1F0AE-D9DF-4911-8643-487FE041D5BE}" destId="{24AD512E-FB43-4C18-9BB2-12EADB3C2F1C}" srcOrd="2" destOrd="0" presId="urn:microsoft.com/office/officeart/2005/8/layout/process4"/>
    <dgm:cxn modelId="{A1B00E13-CF77-4ACD-B9B7-CC1DB6378DAD}" type="presParOf" srcId="{24AD512E-FB43-4C18-9BB2-12EADB3C2F1C}" destId="{065591FD-15E1-472B-B26D-1BC59EFE9332}" srcOrd="0" destOrd="0" presId="urn:microsoft.com/office/officeart/2005/8/layout/process4"/>
    <dgm:cxn modelId="{AF014EFE-C3C5-4317-BF13-F99F84B0E90C}" type="presParOf" srcId="{0CB1F0AE-D9DF-4911-8643-487FE041D5BE}" destId="{C04AC887-2DCB-41DA-B409-34450A0686CD}" srcOrd="3" destOrd="0" presId="urn:microsoft.com/office/officeart/2005/8/layout/process4"/>
    <dgm:cxn modelId="{B9A6712F-98F1-4C58-B7FD-152FAA9FA10C}" type="presParOf" srcId="{0CB1F0AE-D9DF-4911-8643-487FE041D5BE}" destId="{C2B492FB-AB78-4299-9A18-9B61B97D65E9}" srcOrd="4" destOrd="0" presId="urn:microsoft.com/office/officeart/2005/8/layout/process4"/>
    <dgm:cxn modelId="{4C9A16C8-635C-4E12-A85D-C5D04D20259C}" type="presParOf" srcId="{C2B492FB-AB78-4299-9A18-9B61B97D65E9}" destId="{4014315F-AE86-45CB-BC43-E9E124BA6BD8}" srcOrd="0" destOrd="0" presId="urn:microsoft.com/office/officeart/2005/8/layout/process4"/>
    <dgm:cxn modelId="{DDCDAFBD-0131-417D-8851-825E2B25A18F}" type="presParOf" srcId="{0CB1F0AE-D9DF-4911-8643-487FE041D5BE}" destId="{8C36E554-8553-48CF-BBD6-2AD82101E900}" srcOrd="5" destOrd="0" presId="urn:microsoft.com/office/officeart/2005/8/layout/process4"/>
    <dgm:cxn modelId="{A035EE3C-53CB-4F23-8812-93DCCC1B416D}" type="presParOf" srcId="{0CB1F0AE-D9DF-4911-8643-487FE041D5BE}" destId="{0BBD0940-5437-48FB-B97A-291313058740}" srcOrd="6" destOrd="0" presId="urn:microsoft.com/office/officeart/2005/8/layout/process4"/>
    <dgm:cxn modelId="{42BBB52C-B13C-4021-B043-594DD5BAC5EC}" type="presParOf" srcId="{0BBD0940-5437-48FB-B97A-291313058740}" destId="{F59A4127-294B-4187-802E-333E41E2E31A}" srcOrd="0" destOrd="0" presId="urn:microsoft.com/office/officeart/2005/8/layout/process4"/>
    <dgm:cxn modelId="{C82D383A-0CAD-45FA-94B7-645F9FD8C893}" type="presParOf" srcId="{0CB1F0AE-D9DF-4911-8643-487FE041D5BE}" destId="{896415EF-63CE-4A73-9BCE-285D7BCDC72C}" srcOrd="7" destOrd="0" presId="urn:microsoft.com/office/officeart/2005/8/layout/process4"/>
    <dgm:cxn modelId="{D0F3649C-35C8-48F4-97A5-C7E197212634}" type="presParOf" srcId="{0CB1F0AE-D9DF-4911-8643-487FE041D5BE}" destId="{8A7BF1EB-87FB-4A97-8265-9203C9681B1B}" srcOrd="8" destOrd="0" presId="urn:microsoft.com/office/officeart/2005/8/layout/process4"/>
    <dgm:cxn modelId="{AD8B6D92-E12E-43FD-A96A-2696D18092E0}" type="presParOf" srcId="{8A7BF1EB-87FB-4A97-8265-9203C9681B1B}" destId="{A25E368C-3E34-4B28-8A07-EA99199EEFC4}" srcOrd="0" destOrd="0" presId="urn:microsoft.com/office/officeart/2005/8/layout/process4"/>
    <dgm:cxn modelId="{BDE2F310-4E98-4954-8CD3-DCF92FBD5189}" type="presParOf" srcId="{0CB1F0AE-D9DF-4911-8643-487FE041D5BE}" destId="{E6B8EF4C-1D36-4B20-B3B2-354BD315E65D}" srcOrd="9" destOrd="0" presId="urn:microsoft.com/office/officeart/2005/8/layout/process4"/>
    <dgm:cxn modelId="{BDCEF4B0-4DBB-4839-87CB-1A052839F9A2}" type="presParOf" srcId="{0CB1F0AE-D9DF-4911-8643-487FE041D5BE}" destId="{8FCC49C3-2AC5-4156-B442-082F10781441}" srcOrd="10" destOrd="0" presId="urn:microsoft.com/office/officeart/2005/8/layout/process4"/>
    <dgm:cxn modelId="{90009DE6-128E-4787-A9B6-0BE6ECA9DF4A}" type="presParOf" srcId="{8FCC49C3-2AC5-4156-B442-082F10781441}" destId="{B6A8F76D-7937-4030-8DC3-0936BD06BC51}" srcOrd="0" destOrd="0" presId="urn:microsoft.com/office/officeart/2005/8/layout/process4"/>
    <dgm:cxn modelId="{CC0AE84C-7CDB-4E9F-8449-655CE200B8A1}" type="presParOf" srcId="{0CB1F0AE-D9DF-4911-8643-487FE041D5BE}" destId="{5B32F201-E3BF-4AC3-8276-228A7A57620C}" srcOrd="11" destOrd="0" presId="urn:microsoft.com/office/officeart/2005/8/layout/process4"/>
    <dgm:cxn modelId="{140F3CA1-6F5E-410F-B124-66D230244961}" type="presParOf" srcId="{0CB1F0AE-D9DF-4911-8643-487FE041D5BE}" destId="{00B6344B-187E-48FC-93B2-9F9B96280480}" srcOrd="12" destOrd="0" presId="urn:microsoft.com/office/officeart/2005/8/layout/process4"/>
    <dgm:cxn modelId="{3ED00A46-1230-45C5-86F5-783AC4329FD6}" type="presParOf" srcId="{00B6344B-187E-48FC-93B2-9F9B96280480}" destId="{525DA2B8-38FE-46EF-A561-2A4065731EB0}" srcOrd="0" destOrd="0" presId="urn:microsoft.com/office/officeart/2005/8/layout/process4"/>
    <dgm:cxn modelId="{5A683C06-B2DF-4EDC-B2EE-67FD8931C2C7}" type="presParOf" srcId="{0CB1F0AE-D9DF-4911-8643-487FE041D5BE}" destId="{A254BDF3-D0FA-4B97-84BB-F37BA9AD630C}" srcOrd="13" destOrd="0" presId="urn:microsoft.com/office/officeart/2005/8/layout/process4"/>
    <dgm:cxn modelId="{6D9DE2DD-B0C8-4358-B98F-92669F5F5CC1}" type="presParOf" srcId="{0CB1F0AE-D9DF-4911-8643-487FE041D5BE}" destId="{4A0C51AD-6D6C-49DF-9AAE-F435A0602916}" srcOrd="14" destOrd="0" presId="urn:microsoft.com/office/officeart/2005/8/layout/process4"/>
    <dgm:cxn modelId="{9DD7AA8A-F189-4EC4-83F3-F6EC5EA9CAE6}" type="presParOf" srcId="{4A0C51AD-6D6C-49DF-9AAE-F435A0602916}" destId="{FAFCA289-E192-42A9-8CCF-9A52E1B4BA43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8B4F1C-DD97-41E1-B72C-D7850CEFFEED}">
      <dsp:nvSpPr>
        <dsp:cNvPr id="0" name=""/>
        <dsp:cNvSpPr/>
      </dsp:nvSpPr>
      <dsp:spPr>
        <a:xfrm>
          <a:off x="0" y="0"/>
          <a:ext cx="5849257" cy="495878"/>
        </a:xfrm>
        <a:prstGeom prst="roundRect">
          <a:avLst/>
        </a:prstGeom>
        <a:solidFill>
          <a:schemeClr val="accent6">
            <a:shade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u="sng" kern="1200" dirty="0"/>
            <a:t>Sábado: dia 14 de Agosto– Aulas on-line  </a:t>
          </a:r>
          <a:endParaRPr lang="en-US" sz="2400" kern="1200" dirty="0"/>
        </a:p>
      </dsp:txBody>
      <dsp:txXfrm>
        <a:off x="24207" y="24207"/>
        <a:ext cx="5800843" cy="447464"/>
      </dsp:txXfrm>
    </dsp:sp>
    <dsp:sp modelId="{BDA8D4F0-F5F7-479B-B77D-099CA8F44BC5}">
      <dsp:nvSpPr>
        <dsp:cNvPr id="0" name=""/>
        <dsp:cNvSpPr/>
      </dsp:nvSpPr>
      <dsp:spPr>
        <a:xfrm>
          <a:off x="0" y="509082"/>
          <a:ext cx="5849257" cy="495878"/>
        </a:xfrm>
        <a:prstGeom prst="roundRect">
          <a:avLst/>
        </a:prstGeom>
        <a:solidFill>
          <a:schemeClr val="accent6">
            <a:shade val="50000"/>
            <a:hueOff val="92106"/>
            <a:satOff val="-4026"/>
            <a:lumOff val="1099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dirty="0"/>
            <a:t>08:00-10:00</a:t>
          </a:r>
          <a:endParaRPr lang="en-US" sz="2000" kern="1200" dirty="0"/>
        </a:p>
      </dsp:txBody>
      <dsp:txXfrm>
        <a:off x="24207" y="533289"/>
        <a:ext cx="5800843" cy="447464"/>
      </dsp:txXfrm>
    </dsp:sp>
    <dsp:sp modelId="{6AD717C7-CA97-48DB-8C0F-B43C6D8DD0AD}">
      <dsp:nvSpPr>
        <dsp:cNvPr id="0" name=""/>
        <dsp:cNvSpPr/>
      </dsp:nvSpPr>
      <dsp:spPr>
        <a:xfrm>
          <a:off x="0" y="1017167"/>
          <a:ext cx="5849257" cy="495878"/>
        </a:xfrm>
        <a:prstGeom prst="roundRect">
          <a:avLst/>
        </a:prstGeom>
        <a:solidFill>
          <a:schemeClr val="accent6">
            <a:shade val="50000"/>
            <a:hueOff val="184212"/>
            <a:satOff val="-8053"/>
            <a:lumOff val="2198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kern="1200" dirty="0"/>
            <a:t>Introdução a fisioterapia veterinária </a:t>
          </a:r>
          <a:endParaRPr lang="en-US" sz="2400" kern="1200" dirty="0"/>
        </a:p>
      </dsp:txBody>
      <dsp:txXfrm>
        <a:off x="24207" y="1041374"/>
        <a:ext cx="5800843" cy="447464"/>
      </dsp:txXfrm>
    </dsp:sp>
    <dsp:sp modelId="{4BB1F523-B940-4A8B-ADD8-FC87876F5101}">
      <dsp:nvSpPr>
        <dsp:cNvPr id="0" name=""/>
        <dsp:cNvSpPr/>
      </dsp:nvSpPr>
      <dsp:spPr>
        <a:xfrm>
          <a:off x="0" y="1525252"/>
          <a:ext cx="5849257" cy="495878"/>
        </a:xfrm>
        <a:prstGeom prst="roundRect">
          <a:avLst/>
        </a:prstGeom>
        <a:solidFill>
          <a:schemeClr val="accent6">
            <a:shade val="50000"/>
            <a:hueOff val="276318"/>
            <a:satOff val="-12079"/>
            <a:lumOff val="3297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dirty="0"/>
            <a:t>10:30-13:00</a:t>
          </a:r>
          <a:endParaRPr lang="en-US" sz="2000" kern="1200" dirty="0"/>
        </a:p>
      </dsp:txBody>
      <dsp:txXfrm>
        <a:off x="24207" y="1549459"/>
        <a:ext cx="5800843" cy="447464"/>
      </dsp:txXfrm>
    </dsp:sp>
    <dsp:sp modelId="{CE84E98D-2780-4111-8C4A-C1673E34BFEB}">
      <dsp:nvSpPr>
        <dsp:cNvPr id="0" name=""/>
        <dsp:cNvSpPr/>
      </dsp:nvSpPr>
      <dsp:spPr>
        <a:xfrm>
          <a:off x="0" y="2033337"/>
          <a:ext cx="5849257" cy="495878"/>
        </a:xfrm>
        <a:prstGeom prst="roundRect">
          <a:avLst/>
        </a:prstGeom>
        <a:solidFill>
          <a:schemeClr val="accent6">
            <a:shade val="50000"/>
            <a:hueOff val="368424"/>
            <a:satOff val="-16105"/>
            <a:lumOff val="4396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kern="1200" dirty="0"/>
            <a:t>Exame ortopédico e neurológico</a:t>
          </a:r>
          <a:endParaRPr lang="en-US" sz="2400" kern="1200" dirty="0"/>
        </a:p>
      </dsp:txBody>
      <dsp:txXfrm>
        <a:off x="24207" y="2057544"/>
        <a:ext cx="5800843" cy="447464"/>
      </dsp:txXfrm>
    </dsp:sp>
    <dsp:sp modelId="{6618E552-4E32-4848-BBC7-949123CB6407}">
      <dsp:nvSpPr>
        <dsp:cNvPr id="0" name=""/>
        <dsp:cNvSpPr/>
      </dsp:nvSpPr>
      <dsp:spPr>
        <a:xfrm>
          <a:off x="0" y="2541422"/>
          <a:ext cx="5849257" cy="495878"/>
        </a:xfrm>
        <a:prstGeom prst="roundRect">
          <a:avLst/>
        </a:prstGeom>
        <a:solidFill>
          <a:schemeClr val="accent6">
            <a:shade val="50000"/>
            <a:hueOff val="276318"/>
            <a:satOff val="-12079"/>
            <a:lumOff val="3297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dirty="0"/>
            <a:t>14:00-16:30</a:t>
          </a:r>
          <a:endParaRPr lang="en-US" sz="2000" kern="1200" dirty="0"/>
        </a:p>
      </dsp:txBody>
      <dsp:txXfrm>
        <a:off x="24207" y="2565629"/>
        <a:ext cx="5800843" cy="447464"/>
      </dsp:txXfrm>
    </dsp:sp>
    <dsp:sp modelId="{3AE84D81-06FD-4143-83AA-C0F33B1FC403}">
      <dsp:nvSpPr>
        <dsp:cNvPr id="0" name=""/>
        <dsp:cNvSpPr/>
      </dsp:nvSpPr>
      <dsp:spPr>
        <a:xfrm>
          <a:off x="0" y="3049507"/>
          <a:ext cx="5849257" cy="495878"/>
        </a:xfrm>
        <a:prstGeom prst="roundRect">
          <a:avLst/>
        </a:prstGeom>
        <a:solidFill>
          <a:schemeClr val="accent6">
            <a:shade val="50000"/>
            <a:hueOff val="184212"/>
            <a:satOff val="-8053"/>
            <a:lumOff val="2198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dirty="0"/>
            <a:t>Principais patologias ortopédicas e neurológicas</a:t>
          </a:r>
          <a:endParaRPr lang="en-US" sz="2000" kern="1200" dirty="0"/>
        </a:p>
      </dsp:txBody>
      <dsp:txXfrm>
        <a:off x="24207" y="3073714"/>
        <a:ext cx="5800843" cy="447464"/>
      </dsp:txXfrm>
    </dsp:sp>
    <dsp:sp modelId="{F2ECB69A-2A1D-4E1F-861F-A49F99A63872}">
      <dsp:nvSpPr>
        <dsp:cNvPr id="0" name=""/>
        <dsp:cNvSpPr/>
      </dsp:nvSpPr>
      <dsp:spPr>
        <a:xfrm>
          <a:off x="0" y="3506430"/>
          <a:ext cx="5849257" cy="495878"/>
        </a:xfrm>
        <a:prstGeom prst="roundRect">
          <a:avLst/>
        </a:prstGeom>
        <a:solidFill>
          <a:schemeClr val="accent6">
            <a:shade val="50000"/>
            <a:hueOff val="92106"/>
            <a:satOff val="-4026"/>
            <a:lumOff val="1099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dirty="0"/>
            <a:t>16:30-18:00</a:t>
          </a:r>
          <a:endParaRPr lang="en-US" sz="2000" kern="1200" dirty="0"/>
        </a:p>
      </dsp:txBody>
      <dsp:txXfrm>
        <a:off x="24207" y="3530637"/>
        <a:ext cx="5800843" cy="44746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7AB9FB-43B5-4918-90B5-C2F76948291B}">
      <dsp:nvSpPr>
        <dsp:cNvPr id="0" name=""/>
        <dsp:cNvSpPr/>
      </dsp:nvSpPr>
      <dsp:spPr>
        <a:xfrm>
          <a:off x="0" y="3941338"/>
          <a:ext cx="7081426" cy="369401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kern="1200" noProof="0" dirty="0"/>
            <a:t>Termo terapia, massagem e alongamento</a:t>
          </a:r>
        </a:p>
      </dsp:txBody>
      <dsp:txXfrm>
        <a:off x="0" y="3941338"/>
        <a:ext cx="7081426" cy="369401"/>
      </dsp:txXfrm>
    </dsp:sp>
    <dsp:sp modelId="{065591FD-15E1-472B-B26D-1BC59EFE9332}">
      <dsp:nvSpPr>
        <dsp:cNvPr id="0" name=""/>
        <dsp:cNvSpPr/>
      </dsp:nvSpPr>
      <dsp:spPr>
        <a:xfrm rot="10800000">
          <a:off x="0" y="3377166"/>
          <a:ext cx="7081426" cy="568139"/>
        </a:xfrm>
        <a:prstGeom prst="upArrowCallout">
          <a:avLst/>
        </a:prstGeom>
        <a:gradFill rotWithShape="0">
          <a:gsLst>
            <a:gs pos="0">
              <a:schemeClr val="accent5">
                <a:hueOff val="-965506"/>
                <a:satOff val="-2488"/>
                <a:lumOff val="-168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965506"/>
                <a:satOff val="-2488"/>
                <a:lumOff val="-168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965506"/>
                <a:satOff val="-2488"/>
                <a:lumOff val="-168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16:00 as 18:00</a:t>
          </a:r>
        </a:p>
      </dsp:txBody>
      <dsp:txXfrm rot="10800000">
        <a:off x="0" y="3377166"/>
        <a:ext cx="7081426" cy="369160"/>
      </dsp:txXfrm>
    </dsp:sp>
    <dsp:sp modelId="{4014315F-AE86-45CB-BC43-E9E124BA6BD8}">
      <dsp:nvSpPr>
        <dsp:cNvPr id="0" name=""/>
        <dsp:cNvSpPr/>
      </dsp:nvSpPr>
      <dsp:spPr>
        <a:xfrm rot="10800000">
          <a:off x="0" y="2814567"/>
          <a:ext cx="7081426" cy="568139"/>
        </a:xfrm>
        <a:prstGeom prst="upArrowCallout">
          <a:avLst/>
        </a:prstGeom>
        <a:gradFill rotWithShape="0">
          <a:gsLst>
            <a:gs pos="0">
              <a:schemeClr val="accent5">
                <a:hueOff val="-1931012"/>
                <a:satOff val="-4977"/>
                <a:lumOff val="-33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931012"/>
                <a:satOff val="-4977"/>
                <a:lumOff val="-33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931012"/>
                <a:satOff val="-4977"/>
                <a:lumOff val="-33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kern="1200" noProof="0" dirty="0"/>
            <a:t>Ultrassom , eletroterapia, exercícios terapêuticos</a:t>
          </a:r>
        </a:p>
      </dsp:txBody>
      <dsp:txXfrm rot="10800000">
        <a:off x="0" y="2814567"/>
        <a:ext cx="7081426" cy="369160"/>
      </dsp:txXfrm>
    </dsp:sp>
    <dsp:sp modelId="{F59A4127-294B-4187-802E-333E41E2E31A}">
      <dsp:nvSpPr>
        <dsp:cNvPr id="0" name=""/>
        <dsp:cNvSpPr/>
      </dsp:nvSpPr>
      <dsp:spPr>
        <a:xfrm rot="10800000">
          <a:off x="0" y="2251968"/>
          <a:ext cx="7081426" cy="568139"/>
        </a:xfrm>
        <a:prstGeom prst="upArrowCallout">
          <a:avLst/>
        </a:prstGeom>
        <a:gradFill rotWithShape="0">
          <a:gsLst>
            <a:gs pos="0">
              <a:schemeClr val="accent5">
                <a:hueOff val="-2896518"/>
                <a:satOff val="-7465"/>
                <a:lumOff val="-504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2896518"/>
                <a:satOff val="-7465"/>
                <a:lumOff val="-504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2896518"/>
                <a:satOff val="-7465"/>
                <a:lumOff val="-504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13:00 as 15:30</a:t>
          </a:r>
        </a:p>
      </dsp:txBody>
      <dsp:txXfrm rot="10800000">
        <a:off x="0" y="2251968"/>
        <a:ext cx="7081426" cy="369160"/>
      </dsp:txXfrm>
    </dsp:sp>
    <dsp:sp modelId="{A25E368C-3E34-4B28-8A07-EA99199EEFC4}">
      <dsp:nvSpPr>
        <dsp:cNvPr id="0" name=""/>
        <dsp:cNvSpPr/>
      </dsp:nvSpPr>
      <dsp:spPr>
        <a:xfrm rot="10800000">
          <a:off x="0" y="1689369"/>
          <a:ext cx="7081426" cy="568139"/>
        </a:xfrm>
        <a:prstGeom prst="upArrowCallout">
          <a:avLst/>
        </a:prstGeom>
        <a:gradFill rotWithShape="0">
          <a:gsLst>
            <a:gs pos="0">
              <a:schemeClr val="accent5">
                <a:hueOff val="-3862025"/>
                <a:satOff val="-9954"/>
                <a:lumOff val="-672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862025"/>
                <a:satOff val="-9954"/>
                <a:lumOff val="-672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862025"/>
                <a:satOff val="-9954"/>
                <a:lumOff val="-672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kern="1200" dirty="0"/>
            <a:t>Hidroterapia</a:t>
          </a:r>
          <a:r>
            <a:rPr lang="pt-BR" sz="2000" b="1" kern="1200" dirty="0"/>
            <a:t>. Laser, campo magnético  </a:t>
          </a:r>
          <a:endParaRPr lang="en-US" sz="2000" b="1" kern="1200" dirty="0"/>
        </a:p>
      </dsp:txBody>
      <dsp:txXfrm rot="10800000">
        <a:off x="0" y="1689369"/>
        <a:ext cx="7081426" cy="369160"/>
      </dsp:txXfrm>
    </dsp:sp>
    <dsp:sp modelId="{B6A8F76D-7937-4030-8DC3-0936BD06BC51}">
      <dsp:nvSpPr>
        <dsp:cNvPr id="0" name=""/>
        <dsp:cNvSpPr/>
      </dsp:nvSpPr>
      <dsp:spPr>
        <a:xfrm rot="10800000">
          <a:off x="0" y="1126770"/>
          <a:ext cx="7081426" cy="568139"/>
        </a:xfrm>
        <a:prstGeom prst="upArrowCallout">
          <a:avLst/>
        </a:prstGeom>
        <a:gradFill rotWithShape="0">
          <a:gsLst>
            <a:gs pos="0">
              <a:schemeClr val="accent5">
                <a:hueOff val="-4827531"/>
                <a:satOff val="-12442"/>
                <a:lumOff val="-840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827531"/>
                <a:satOff val="-12442"/>
                <a:lumOff val="-840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827531"/>
                <a:satOff val="-12442"/>
                <a:lumOff val="-840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dirty="0"/>
            <a:t>Principais modalidades fisioterapêuticas</a:t>
          </a:r>
        </a:p>
      </dsp:txBody>
      <dsp:txXfrm rot="10800000">
        <a:off x="0" y="1126770"/>
        <a:ext cx="7081426" cy="369160"/>
      </dsp:txXfrm>
    </dsp:sp>
    <dsp:sp modelId="{525DA2B8-38FE-46EF-A561-2A4065731EB0}">
      <dsp:nvSpPr>
        <dsp:cNvPr id="0" name=""/>
        <dsp:cNvSpPr/>
      </dsp:nvSpPr>
      <dsp:spPr>
        <a:xfrm rot="10800000">
          <a:off x="0" y="564171"/>
          <a:ext cx="7081426" cy="568139"/>
        </a:xfrm>
        <a:prstGeom prst="upArrowCallout">
          <a:avLst/>
        </a:prstGeom>
        <a:gradFill rotWithShape="0">
          <a:gsLst>
            <a:gs pos="0">
              <a:schemeClr val="accent5">
                <a:hueOff val="-5793037"/>
                <a:satOff val="-14931"/>
                <a:lumOff val="-1008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5793037"/>
                <a:satOff val="-14931"/>
                <a:lumOff val="-1008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5793037"/>
                <a:satOff val="-14931"/>
                <a:lumOff val="-1008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dirty="0"/>
            <a:t>08:00-12:00</a:t>
          </a:r>
          <a:endParaRPr lang="en-US" sz="2000" b="1" kern="1200" dirty="0"/>
        </a:p>
      </dsp:txBody>
      <dsp:txXfrm rot="10800000">
        <a:off x="0" y="564171"/>
        <a:ext cx="7081426" cy="369160"/>
      </dsp:txXfrm>
    </dsp:sp>
    <dsp:sp modelId="{FAFCA289-E192-42A9-8CCF-9A52E1B4BA43}">
      <dsp:nvSpPr>
        <dsp:cNvPr id="0" name=""/>
        <dsp:cNvSpPr/>
      </dsp:nvSpPr>
      <dsp:spPr>
        <a:xfrm rot="10800000">
          <a:off x="0" y="1572"/>
          <a:ext cx="7081426" cy="568139"/>
        </a:xfrm>
        <a:prstGeom prst="upArrowCallout">
          <a:avLst/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u="sng" kern="1200" dirty="0"/>
            <a:t>Domingo dia 15 de </a:t>
          </a:r>
          <a:r>
            <a:rPr lang="pt-BR" sz="2400" b="1" u="sng" kern="1200" dirty="0" err="1"/>
            <a:t>AgostoAulas</a:t>
          </a:r>
          <a:r>
            <a:rPr lang="pt-BR" sz="2400" b="1" u="sng" kern="1200" dirty="0"/>
            <a:t> On-line  </a:t>
          </a:r>
          <a:endParaRPr lang="en-US" sz="2400" b="1" u="sng" kern="1200" dirty="0"/>
        </a:p>
      </dsp:txBody>
      <dsp:txXfrm rot="10800000">
        <a:off x="0" y="1572"/>
        <a:ext cx="7081426" cy="3691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9E3706-94F3-4D4A-97A6-EE9365DC3397}" type="datetimeFigureOut">
              <a:rPr lang="pt-BR" smtClean="0"/>
              <a:t>18/10/2020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A1CF91-A0BE-4F04-BA74-1288A438240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470201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A1CF91-A0BE-4F04-BA74-1288A4382408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843118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Passa o corretor nos slides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A1CF91-A0BE-4F04-BA74-1288A4382408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172995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35BD884-2FF7-4610-88ED-3C03111D4D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B629DF5-0A07-4F81-B184-DC84D54EAF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761DCE2-4E7C-4CCA-BBC1-DA8C557D09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33014-12F5-4374-AE6A-318076F8595C}" type="datetimeFigureOut">
              <a:rPr lang="pt-BR" smtClean="0"/>
              <a:t>18/10/2020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2BBF31D-653D-41E7-B7DA-78F08F735A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FF15378-3D4A-4D3C-A4D4-F0923AFA4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B5081-882D-4CAB-814B-2B42B9EBCDA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080595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F2BC388-7934-4E8E-8764-5B6AB992AC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B843F3A8-CCED-4647-A347-7A5F2F01F6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F196472-0EEE-45CE-8C6B-6EDD82E252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33014-12F5-4374-AE6A-318076F8595C}" type="datetimeFigureOut">
              <a:rPr lang="pt-BR" smtClean="0"/>
              <a:t>18/10/2020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A7F7076-B325-42E3-9DEC-C07EDEF6B7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04E0308-3FC7-492C-B74B-32214F38F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B5081-882D-4CAB-814B-2B42B9EBCDA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717657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A78147E-1E86-4205-B098-ADDE04EACC3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F8941B95-C4C9-4E1F-BBD3-654BEA74EE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6B5188F-9834-4569-908D-AB0EB926E2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33014-12F5-4374-AE6A-318076F8595C}" type="datetimeFigureOut">
              <a:rPr lang="pt-BR" smtClean="0"/>
              <a:t>18/10/2020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90E219E-596D-4A88-8FF0-7C8510ACDB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37B660B-1508-4670-A69A-591EE83080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B5081-882D-4CAB-814B-2B42B9EBCDA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824478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D87E7F-293F-4E29-A2B3-D762028318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1A1C4E1-63A7-46A3-A4FE-C1103B7429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0837231-9EB7-40E6-9EDE-BD86E1F3F6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33014-12F5-4374-AE6A-318076F8595C}" type="datetimeFigureOut">
              <a:rPr lang="pt-BR" smtClean="0"/>
              <a:t>18/10/2020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ADD6C71-18FB-4BB5-8965-DB3568C8E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DA3035C-5463-4380-BA3F-629292A82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B5081-882D-4CAB-814B-2B42B9EBCDA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4770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C25292-0BC6-4849-999C-4DF150425A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42EE1DD-AC7F-4A04-BFEC-FC5294DA64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9D463E8-C6C8-4FB7-8A78-902E641F93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33014-12F5-4374-AE6A-318076F8595C}" type="datetimeFigureOut">
              <a:rPr lang="pt-BR" smtClean="0"/>
              <a:t>18/10/2020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9ADD868-E23F-4485-B02D-D9F5F50EB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AE08094-0786-45D1-AE09-85DB9F7372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B5081-882D-4CAB-814B-2B42B9EBCDA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07669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04B24F-4D90-4AF9-8B01-108F7E7FDF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F4268AF-A4B4-4D55-919C-73C44B91AF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63D6F078-064C-49F6-9A2D-B4198E7893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5823C6C-AEB8-45D0-B35E-9D36FFCF68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33014-12F5-4374-AE6A-318076F8595C}" type="datetimeFigureOut">
              <a:rPr lang="pt-BR" smtClean="0"/>
              <a:t>18/10/2020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5EB70A2-6E00-4D2E-A9DF-4B9AC17D39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4319C9C-2F2B-466F-B88A-9725CA21E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B5081-882D-4CAB-814B-2B42B9EBCDA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371691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A1D789-C3BC-45FF-B5CF-4CF1BCB79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AFEF1BE-F10C-4DAC-83C6-3A36DEC59A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8B246F12-E96E-4F16-A0A6-A4D47E753D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378D57D7-AE5F-4A0F-8CDE-E7BB612796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72576928-28A0-42F5-BD7D-9011EEEA02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538FF288-2260-4F3E-9A39-7340771B61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33014-12F5-4374-AE6A-318076F8595C}" type="datetimeFigureOut">
              <a:rPr lang="pt-BR" smtClean="0"/>
              <a:t>18/10/2020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098A9D55-12E8-44D1-908C-41B5CA4779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ACB8AACB-D0EF-4D25-8E47-2210BAF7D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B5081-882D-4CAB-814B-2B42B9EBCDA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829520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65F3C90-51D0-48F9-B432-963A38D7B0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7DB742E9-E5EC-498B-AB89-10CAC20822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33014-12F5-4374-AE6A-318076F8595C}" type="datetimeFigureOut">
              <a:rPr lang="pt-BR" smtClean="0"/>
              <a:t>18/10/2020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9EC58667-85C2-4259-8D1B-255BFCC3E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676FE504-DD04-4A2B-97D1-809C7A001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B5081-882D-4CAB-814B-2B42B9EBCDA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686911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786046A5-B49F-4FC7-9EFA-05B2050F4F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33014-12F5-4374-AE6A-318076F8595C}" type="datetimeFigureOut">
              <a:rPr lang="pt-BR" smtClean="0"/>
              <a:t>18/10/2020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1FB75DF4-1A48-493B-8595-78B9F55ED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92E0C929-E53C-4913-BCBC-73D0FF39F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B5081-882D-4CAB-814B-2B42B9EBCDA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14118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9D39E0-8EBE-4242-8EA7-24044187C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9BD8AF8-8F0C-4E6A-B521-01F79807F1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B9430084-4643-4DE3-9EEC-36F9017E78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8ED807E-BB6A-4661-8E4F-9C47E28636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33014-12F5-4374-AE6A-318076F8595C}" type="datetimeFigureOut">
              <a:rPr lang="pt-BR" smtClean="0"/>
              <a:t>18/10/2020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62976C5-2BF9-49E3-82FB-619B925929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D90C7DE-E657-422A-B0B9-4EB1EC093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B5081-882D-4CAB-814B-2B42B9EBCDA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675981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38FB97D-0742-47B9-81B3-3D40300BA5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19258AB8-4ABA-4788-82C6-A6C847E6C3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4C6836EC-009B-41BA-B101-26AEC46556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428ECB6-8B53-4BCD-971B-7BF3340769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33014-12F5-4374-AE6A-318076F8595C}" type="datetimeFigureOut">
              <a:rPr lang="pt-BR" smtClean="0"/>
              <a:t>18/10/2020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01F1DA9-7DA2-4936-966C-23CBEC7992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52A37CF-232A-4F59-9C52-B7B608B444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B5081-882D-4CAB-814B-2B42B9EBCDA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730053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001FD1EB-281E-4FE2-9968-75914319DB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5B21EFB-D9BE-468F-9974-B617ABE897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A186E21-E8DA-4863-8160-840C2E2CFE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933014-12F5-4374-AE6A-318076F8595C}" type="datetimeFigureOut">
              <a:rPr lang="pt-BR" smtClean="0"/>
              <a:t>18/10/2020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3F04A69-B938-4FC7-9E9B-A73F34F170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8E7968D-0AF7-4B2F-BDCD-DE2C988A84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7B5081-882D-4CAB-814B-2B42B9EBCDA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89000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prstClr val="black"/>
              </a:buClr>
              <a:buSzPct val="100000"/>
              <a:buFont typeface="Arial"/>
              <a:buNone/>
              <a:tabLst/>
              <a:defRPr/>
            </a:pPr>
            <a:endParaRPr kumimoji="0" lang="en-US" sz="1600" b="0" i="0" u="none" strike="noStrike" kern="1200" cap="all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m 7" descr="Uma imagem contendo pessoa, pessoas, grupo, edifício&#10;&#10;Descrição gerada automaticamente">
            <a:extLst>
              <a:ext uri="{FF2B5EF4-FFF2-40B4-BE49-F238E27FC236}">
                <a16:creationId xmlns:a16="http://schemas.microsoft.com/office/drawing/2014/main" id="{63CA8CE5-2343-4958-B6AD-86E89C675B3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00"/>
          <a:stretch/>
        </p:blipFill>
        <p:spPr>
          <a:xfrm>
            <a:off x="20" y="1"/>
            <a:ext cx="12191980" cy="6857999"/>
          </a:xfrm>
          <a:prstGeom prst="rect">
            <a:avLst/>
          </a:prstGeom>
          <a:ln>
            <a:noFill/>
          </a:ln>
        </p:spPr>
      </p:pic>
      <p:sp>
        <p:nvSpPr>
          <p:cNvPr id="3" name="Explosão: 8 Pontos 2">
            <a:extLst>
              <a:ext uri="{FF2B5EF4-FFF2-40B4-BE49-F238E27FC236}">
                <a16:creationId xmlns:a16="http://schemas.microsoft.com/office/drawing/2014/main" id="{1DA4E93D-9857-473F-A5F7-E8C2B42F8BE2}"/>
              </a:ext>
            </a:extLst>
          </p:cNvPr>
          <p:cNvSpPr/>
          <p:nvPr/>
        </p:nvSpPr>
        <p:spPr>
          <a:xfrm>
            <a:off x="7488621" y="214092"/>
            <a:ext cx="3405351" cy="2451651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2000" b="1" i="1" dirty="0"/>
              <a:t>Teórica </a:t>
            </a:r>
            <a:r>
              <a:rPr lang="es-AR" sz="2000" b="1" i="1" dirty="0" err="1"/>
              <a:t>On</a:t>
            </a:r>
            <a:r>
              <a:rPr lang="es-AR" sz="2000" b="1" i="1" dirty="0"/>
              <a:t> line e </a:t>
            </a:r>
            <a:r>
              <a:rPr lang="es-AR" sz="2000" b="1" i="1" dirty="0" err="1"/>
              <a:t>prática</a:t>
            </a:r>
            <a:r>
              <a:rPr lang="es-AR" sz="2000" b="1" i="1" dirty="0"/>
              <a:t> presencial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89F5AD2-50E1-4D3A-9492-9B8CF71B48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14289" y="2955948"/>
            <a:ext cx="3852041" cy="1834056"/>
          </a:xfrm>
        </p:spPr>
        <p:txBody>
          <a:bodyPr>
            <a:normAutofit fontScale="90000"/>
          </a:bodyPr>
          <a:lstStyle/>
          <a:p>
            <a:r>
              <a:rPr lang="pt-BR" sz="4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33º  CURSO INTENSIVO DE FISIOTERAPIA VETERINARIA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C5A2A44A-556E-47CF-9DA7-6E972A7D19AD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7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260782" y="5288393"/>
            <a:ext cx="1374517" cy="994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4557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53F0BD-A1C4-46DB-B2CC-034A6BA709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516" y="640263"/>
            <a:ext cx="4911826" cy="1344975"/>
          </a:xfrm>
        </p:spPr>
        <p:txBody>
          <a:bodyPr>
            <a:normAutofit/>
          </a:bodyPr>
          <a:lstStyle/>
          <a:p>
            <a:pPr algn="ctr"/>
            <a:r>
              <a:rPr lang="pt-BR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AULA PRÁTICA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36883" y="1869971"/>
            <a:ext cx="6121777" cy="4610342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pt-BR" sz="2400" b="1" dirty="0"/>
              <a:t>       </a:t>
            </a:r>
            <a:r>
              <a:rPr lang="pt-BR" sz="2400" b="1" dirty="0">
                <a:solidFill>
                  <a:srgbClr val="FF0000"/>
                </a:solidFill>
              </a:rPr>
              <a:t>Sexta: </a:t>
            </a:r>
            <a:r>
              <a:rPr lang="pt-BR" sz="2400" b="1" u="sng" dirty="0">
                <a:solidFill>
                  <a:srgbClr val="FF0000"/>
                </a:solidFill>
              </a:rPr>
              <a:t>dia 10 de setembro </a:t>
            </a:r>
            <a:r>
              <a:rPr lang="pt-BR" sz="2400" b="1" dirty="0"/>
              <a:t>(um dia antes do Curso de Cinesioterapia ) 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pt-BR" sz="2400" b="1" dirty="0"/>
              <a:t>09:00 -12:00  Discussão de casos clínicos</a:t>
            </a:r>
          </a:p>
          <a:p>
            <a:pPr marL="0" indent="0">
              <a:buNone/>
            </a:pPr>
            <a:r>
              <a:rPr lang="pt-BR" sz="2400" b="1" dirty="0"/>
              <a:t>13:00 -17:00 Aula prática de exame ortopédico, neurológico e sobre as modalidades abordadas no curso teórico </a:t>
            </a:r>
          </a:p>
          <a:p>
            <a:pPr marL="0" indent="0">
              <a:buNone/>
            </a:pPr>
            <a:r>
              <a:rPr lang="pt-BR" sz="2400" b="1" dirty="0"/>
              <a:t>(intervalo de </a:t>
            </a:r>
            <a:r>
              <a:rPr lang="pt-BR" sz="2400" b="1" dirty="0" err="1"/>
              <a:t>coffee</a:t>
            </a:r>
            <a:r>
              <a:rPr lang="pt-BR" sz="2400" b="1" dirty="0"/>
              <a:t> break e almoço)</a:t>
            </a:r>
          </a:p>
          <a:p>
            <a:pPr marL="0" indent="0">
              <a:buNone/>
            </a:pPr>
            <a:endParaRPr lang="pt-BR" sz="2400" b="1" dirty="0"/>
          </a:p>
          <a:p>
            <a:r>
              <a:rPr lang="pt-BR" sz="2400" b="1" dirty="0">
                <a:solidFill>
                  <a:srgbClr val="FF0000"/>
                </a:solidFill>
              </a:rPr>
              <a:t>Para obtenção do certificado completo é obrigatória a presença neste módulo. </a:t>
            </a:r>
          </a:p>
          <a:p>
            <a:r>
              <a:rPr lang="pt-BR" sz="2400" b="1" dirty="0">
                <a:solidFill>
                  <a:srgbClr val="FF0000"/>
                </a:solidFill>
              </a:rPr>
              <a:t>O Aluno poderá escolher qual data realizará a aula prática, dependendo da disponibilidade de vagas,</a:t>
            </a:r>
          </a:p>
          <a:p>
            <a:pPr marL="0" indent="0">
              <a:buNone/>
            </a:pPr>
            <a:endParaRPr lang="pt-BR" sz="2400" b="1" dirty="0"/>
          </a:p>
          <a:p>
            <a:r>
              <a:rPr lang="pt-BR" sz="22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  <a:cs typeface="Verdana" pitchFamily="34" charset="0"/>
              </a:rPr>
              <a:t>Local do Curso:  Sede Fisio </a:t>
            </a:r>
            <a:r>
              <a:rPr lang="pt-BR" sz="2200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  <a:cs typeface="Verdana" pitchFamily="34" charset="0"/>
              </a:rPr>
              <a:t>Care</a:t>
            </a:r>
            <a:r>
              <a:rPr lang="pt-BR" sz="22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  <a:cs typeface="Verdana" pitchFamily="34" charset="0"/>
              </a:rPr>
              <a:t> Pet (</a:t>
            </a:r>
            <a:r>
              <a:rPr lang="pt-BR" sz="2200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  <a:cs typeface="Verdana" pitchFamily="34" charset="0"/>
              </a:rPr>
              <a:t>Av</a:t>
            </a:r>
            <a:r>
              <a:rPr lang="pt-BR" sz="22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  <a:cs typeface="Verdana" pitchFamily="34" charset="0"/>
              </a:rPr>
              <a:t> dos Bandeirantes</a:t>
            </a:r>
          </a:p>
          <a:p>
            <a:r>
              <a:rPr lang="pt-BR" sz="22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  <a:cs typeface="Verdana" pitchFamily="34" charset="0"/>
              </a:rPr>
              <a:t>4555, ao lado do aeroporto de Congonhas)</a:t>
            </a:r>
          </a:p>
          <a:p>
            <a:endParaRPr lang="pt-BR" sz="2200" b="1" dirty="0"/>
          </a:p>
          <a:p>
            <a:endParaRPr lang="pt-BR" sz="2400" dirty="0"/>
          </a:p>
        </p:txBody>
      </p:sp>
      <p:pic>
        <p:nvPicPr>
          <p:cNvPr id="2050" name="Picture 2" descr="C:\backup\Documentos\cursos 2016\fotos\IMG_157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29" r="2" b="12373"/>
          <a:stretch/>
        </p:blipFill>
        <p:spPr bwMode="auto">
          <a:xfrm>
            <a:off x="6670285" y="321176"/>
            <a:ext cx="2092641" cy="2190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m 11" descr="Cachorro com bola na mão&#10;&#10;Descrição gerada automaticamente">
            <a:extLst>
              <a:ext uri="{FF2B5EF4-FFF2-40B4-BE49-F238E27FC236}">
                <a16:creationId xmlns:a16="http://schemas.microsoft.com/office/drawing/2014/main" id="{861ED83E-729F-4AF5-BD95-26504606F2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3719" y="321733"/>
            <a:ext cx="2200733" cy="2189730"/>
          </a:xfrm>
          <a:prstGeom prst="rect">
            <a:avLst/>
          </a:prstGeom>
        </p:spPr>
      </p:pic>
      <p:pic>
        <p:nvPicPr>
          <p:cNvPr id="14" name="Imagem 13" descr="Cachorro com a língua para fora&#10;&#10;Descrição gerada automaticamente">
            <a:extLst>
              <a:ext uri="{FF2B5EF4-FFF2-40B4-BE49-F238E27FC236}">
                <a16:creationId xmlns:a16="http://schemas.microsoft.com/office/drawing/2014/main" id="{3437E40F-4F87-467B-AFAA-1BBA7AE9E61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4559" y="2810760"/>
            <a:ext cx="3441574" cy="3407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4664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FA67CD3-AB4E-4A7A-BEB8-53C445D8C4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726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7CF545F-9C2E-4446-97CD-AD92990C2B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Freeform 62">
            <a:extLst>
              <a:ext uri="{FF2B5EF4-FFF2-40B4-BE49-F238E27FC236}">
                <a16:creationId xmlns:a16="http://schemas.microsoft.com/office/drawing/2014/main" id="{339C8D78-A644-462F-B674-F440635E5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5000"/>
                  </a:schemeClr>
                </a:gs>
                <a:gs pos="100000">
                  <a:schemeClr val="bg2">
                    <a:lumMod val="8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F1E689D-4492-43A9-A859-BD8C008F41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0438" y="2421682"/>
            <a:ext cx="7191562" cy="3639289"/>
          </a:xfrm>
        </p:spPr>
        <p:txBody>
          <a:bodyPr anchor="ctr">
            <a:normAutofit/>
          </a:bodyPr>
          <a:lstStyle/>
          <a:p>
            <a:pPr indent="0" algn="ctr" eaLnBrk="0" hangingPunct="0">
              <a:buNone/>
              <a:tabLst>
                <a:tab pos="450850" algn="l"/>
              </a:tabLst>
              <a:defRPr/>
            </a:pPr>
            <a:r>
              <a:rPr lang="pt-BR" sz="20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  <a:ea typeface="Candara" pitchFamily="34" charset="0"/>
                <a:cs typeface="Times New Roman" pitchFamily="18" charset="0"/>
              </a:rPr>
              <a:t>Resumo sobre o Curso </a:t>
            </a:r>
            <a:endParaRPr lang="pt-BR" sz="2000" b="1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  <a:cs typeface="Arial" pitchFamily="34" charset="0"/>
            </a:endParaRPr>
          </a:p>
          <a:p>
            <a:pPr marL="685800" indent="-457200" eaLnBrk="0" hangingPunct="0">
              <a:buFont typeface="Wingdings" panose="05000000000000000000" pitchFamily="2" charset="2"/>
              <a:buChar char="q"/>
              <a:tabLst>
                <a:tab pos="450850" algn="l"/>
              </a:tabLst>
              <a:defRPr/>
            </a:pPr>
            <a:r>
              <a:rPr lang="pt-BR" sz="20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Candara" pitchFamily="34" charset="0"/>
                <a:cs typeface="Arial" pitchFamily="34" charset="0"/>
              </a:rPr>
              <a:t>Nosso curso será divido em 3 Módulos complementares com  3 palestrantes experientes, atualizados, com graduações internacionais e atuantes na área de Ortopedia e Reabilitação Animal. </a:t>
            </a:r>
          </a:p>
          <a:p>
            <a:pPr marL="685800" indent="-457200" eaLnBrk="0" hangingPunct="0">
              <a:buFont typeface="Wingdings" panose="05000000000000000000" pitchFamily="2" charset="2"/>
              <a:buChar char="q"/>
              <a:tabLst>
                <a:tab pos="450850" algn="l"/>
              </a:tabLst>
              <a:defRPr/>
            </a:pPr>
            <a:r>
              <a:rPr lang="pt-BR" sz="20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Candara" pitchFamily="34" charset="0"/>
                <a:cs typeface="Arial" pitchFamily="34" charset="0"/>
              </a:rPr>
              <a:t>Os dois primeiros módulos serão aulas teóricas on-line e o terceiro módulo de discussão de casos e aulas práticas em nossa sede de São Paulo, com duas possíveis datas para realização.</a:t>
            </a:r>
          </a:p>
          <a:p>
            <a:pPr indent="0" eaLnBrk="0" hangingPunct="0">
              <a:buNone/>
              <a:tabLst>
                <a:tab pos="450850" algn="l"/>
              </a:tabLst>
              <a:defRPr/>
            </a:pPr>
            <a:endParaRPr lang="pt-BR" sz="2000" b="1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  <a:ea typeface="Candara" pitchFamily="34" charset="0"/>
              <a:cs typeface="Arial" pitchFamily="34" charset="0"/>
            </a:endParaRPr>
          </a:p>
          <a:p>
            <a:endParaRPr lang="pt-BR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9" name="Imagem 8" descr="Fundo preto com letras brancas&#10;&#10;Descrição gerada automaticamente">
            <a:extLst>
              <a:ext uri="{FF2B5EF4-FFF2-40B4-BE49-F238E27FC236}">
                <a16:creationId xmlns:a16="http://schemas.microsoft.com/office/drawing/2014/main" id="{02A0684F-CACA-4B13-A0EF-9313B98DAE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775" y="1791862"/>
            <a:ext cx="4099511" cy="2956291"/>
          </a:xfrm>
          <a:prstGeom prst="rect">
            <a:avLst/>
          </a:prstGeom>
        </p:spPr>
      </p:pic>
      <p:sp>
        <p:nvSpPr>
          <p:cNvPr id="10" name="Título 3">
            <a:extLst>
              <a:ext uri="{FF2B5EF4-FFF2-40B4-BE49-F238E27FC236}">
                <a16:creationId xmlns:a16="http://schemas.microsoft.com/office/drawing/2014/main" id="{C5C84242-04BB-4B03-99B5-8A9A7FD8A968}"/>
              </a:ext>
            </a:extLst>
          </p:cNvPr>
          <p:cNvSpPr txBox="1">
            <a:spLocks/>
          </p:cNvSpPr>
          <p:nvPr/>
        </p:nvSpPr>
        <p:spPr>
          <a:xfrm>
            <a:off x="5111968" y="1064836"/>
            <a:ext cx="7582940" cy="14540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1000"/>
              </a:spcAft>
            </a:pPr>
            <a:r>
              <a:rPr lang="pt-BR" sz="3200" b="1" i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33º Curso Intensivo de Fisioterapia</a:t>
            </a:r>
          </a:p>
        </p:txBody>
      </p:sp>
    </p:spTree>
    <p:extLst>
      <p:ext uri="{BB962C8B-B14F-4D97-AF65-F5344CB8AC3E}">
        <p14:creationId xmlns:p14="http://schemas.microsoft.com/office/powerpoint/2010/main" val="17151794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F1E689D-4492-43A9-A859-BD8C008F41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124" y="1770743"/>
            <a:ext cx="8785275" cy="4876800"/>
          </a:xfrm>
        </p:spPr>
        <p:txBody>
          <a:bodyPr anchor="ctr">
            <a:normAutofit/>
          </a:bodyPr>
          <a:lstStyle/>
          <a:p>
            <a:pPr marL="685800" indent="-457200" eaLnBrk="0" hangingPunct="0">
              <a:spcAft>
                <a:spcPts val="600"/>
              </a:spcAft>
              <a:buFont typeface="Wingdings" panose="05000000000000000000" pitchFamily="2" charset="2"/>
              <a:buChar char="q"/>
              <a:tabLst>
                <a:tab pos="450850" algn="l"/>
              </a:tabLst>
              <a:defRPr/>
            </a:pPr>
            <a:r>
              <a:rPr lang="pt-BR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  <a:ea typeface="Candara" pitchFamily="34" charset="0"/>
                <a:cs typeface="Verdana" pitchFamily="34" charset="0"/>
              </a:rPr>
              <a:t>Público Alvo</a:t>
            </a:r>
          </a:p>
          <a:p>
            <a:pPr indent="0" eaLnBrk="0" hangingPunct="0">
              <a:spcAft>
                <a:spcPts val="600"/>
              </a:spcAft>
              <a:buNone/>
              <a:tabLst>
                <a:tab pos="450850" algn="l"/>
              </a:tabLst>
              <a:defRPr/>
            </a:pPr>
            <a:r>
              <a:rPr lang="pt-BR" sz="20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Candara" pitchFamily="34" charset="0"/>
                <a:cs typeface="Verdana" pitchFamily="34" charset="0"/>
              </a:rPr>
              <a:t>Somente veterinários e estudantes de veterinária que estiverem cursando pelo menos o 2º semestre (primeiro ano) poderão realizar o curso.</a:t>
            </a:r>
          </a:p>
          <a:p>
            <a:pPr marL="685800" indent="-457200" eaLnBrk="0" hangingPunct="0">
              <a:spcAft>
                <a:spcPts val="600"/>
              </a:spcAft>
              <a:buFont typeface="Wingdings" panose="05000000000000000000" pitchFamily="2" charset="2"/>
              <a:buChar char="q"/>
              <a:tabLst>
                <a:tab pos="450850" algn="l"/>
              </a:tabLst>
              <a:defRPr/>
            </a:pPr>
            <a:r>
              <a:rPr lang="pt-BR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  <a:cs typeface="Verdana" pitchFamily="34" charset="0"/>
              </a:rPr>
              <a:t>Acompanhamento prático</a:t>
            </a:r>
          </a:p>
          <a:p>
            <a:pPr indent="0" eaLnBrk="0" hangingPunct="0">
              <a:spcAft>
                <a:spcPts val="600"/>
              </a:spcAft>
              <a:buNone/>
              <a:tabLst>
                <a:tab pos="450850" algn="l"/>
              </a:tabLst>
              <a:defRPr/>
            </a:pPr>
            <a:r>
              <a:rPr lang="pt-BR" sz="20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Verdana" pitchFamily="34" charset="0"/>
              </a:rPr>
              <a:t>Nossos alunos poderão acompanhar por 200 horas a rotina das 13 UNIDADES da Fisio </a:t>
            </a:r>
            <a:r>
              <a:rPr lang="pt-BR" sz="2000" dirty="0" err="1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Verdana" pitchFamily="34" charset="0"/>
              </a:rPr>
              <a:t>Care</a:t>
            </a:r>
            <a:r>
              <a:rPr lang="pt-BR" sz="20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Verdana" pitchFamily="34" charset="0"/>
              </a:rPr>
              <a:t> Pet. Totalizando quase 250 horas de aprendizado</a:t>
            </a:r>
            <a:endParaRPr lang="pt-BR" sz="20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Verdana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endParaRPr lang="pt-BR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Imagem 4" descr="Fundo preto com letras brancas&#10;&#10;Descrição gerada automaticamente">
            <a:extLst>
              <a:ext uri="{FF2B5EF4-FFF2-40B4-BE49-F238E27FC236}">
                <a16:creationId xmlns:a16="http://schemas.microsoft.com/office/drawing/2014/main" id="{394A033C-8D5D-429A-8888-C85896F236F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9361" y="2920349"/>
            <a:ext cx="1399035" cy="1008890"/>
          </a:xfrm>
          <a:prstGeom prst="rect">
            <a:avLst/>
          </a:prstGeom>
        </p:spPr>
      </p:pic>
      <p:sp>
        <p:nvSpPr>
          <p:cNvPr id="7" name="Título 3">
            <a:extLst>
              <a:ext uri="{FF2B5EF4-FFF2-40B4-BE49-F238E27FC236}">
                <a16:creationId xmlns:a16="http://schemas.microsoft.com/office/drawing/2014/main" id="{DB8648EE-2473-43F2-8A74-52F6EAE773D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81617" y="316692"/>
            <a:ext cx="8533782" cy="1454051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spcAft>
                <a:spcPts val="1000"/>
              </a:spcAft>
            </a:pPr>
            <a:r>
              <a:rPr lang="pt-BR" sz="3800" b="1" i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33º Curso Intensivo de Fisioterapia</a:t>
            </a:r>
          </a:p>
        </p:txBody>
      </p:sp>
    </p:spTree>
    <p:extLst>
      <p:ext uri="{BB962C8B-B14F-4D97-AF65-F5344CB8AC3E}">
        <p14:creationId xmlns:p14="http://schemas.microsoft.com/office/powerpoint/2010/main" val="1080518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DC5D021-BF34-438E-BB1F-1ABF15F5C3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438400"/>
            <a:ext cx="4639056" cy="3785419"/>
          </a:xfrm>
        </p:spPr>
        <p:txBody>
          <a:bodyPr>
            <a:normAutofit/>
          </a:bodyPr>
          <a:lstStyle/>
          <a:p>
            <a:pPr marL="685800" indent="-457200" eaLnBrk="0" hangingPunct="0">
              <a:spcAft>
                <a:spcPts val="600"/>
              </a:spcAft>
              <a:buBlip>
                <a:blip r:embed="rId2"/>
              </a:buBlip>
              <a:tabLst>
                <a:tab pos="450850" algn="l"/>
              </a:tabLst>
              <a:defRPr/>
            </a:pPr>
            <a:endParaRPr lang="pt-BR" sz="15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Verdana" pitchFamily="34" charset="0"/>
            </a:endParaRPr>
          </a:p>
          <a:p>
            <a:pPr eaLnBrk="0" hangingPunct="0">
              <a:spcAft>
                <a:spcPts val="600"/>
              </a:spcAft>
              <a:buFont typeface="Wingdings" panose="05000000000000000000" pitchFamily="2" charset="2"/>
              <a:buChar char="q"/>
              <a:tabLst>
                <a:tab pos="450850" algn="l"/>
              </a:tabLst>
              <a:defRPr/>
            </a:pPr>
            <a:r>
              <a:rPr lang="pt-BR" sz="2400" b="1" dirty="0">
                <a:solidFill>
                  <a:srgbClr val="FF0000"/>
                </a:solidFill>
                <a:latin typeface="Arial" pitchFamily="34" charset="0"/>
                <a:cs typeface="Verdana" pitchFamily="34" charset="0"/>
              </a:rPr>
              <a:t>Vagas na Fisio </a:t>
            </a:r>
            <a:r>
              <a:rPr lang="pt-BR" sz="2400" b="1" dirty="0" err="1">
                <a:solidFill>
                  <a:srgbClr val="FF0000"/>
                </a:solidFill>
                <a:latin typeface="Arial" pitchFamily="34" charset="0"/>
                <a:cs typeface="Verdana" pitchFamily="34" charset="0"/>
              </a:rPr>
              <a:t>Care</a:t>
            </a:r>
            <a:r>
              <a:rPr lang="pt-BR" sz="2400" b="1" dirty="0">
                <a:solidFill>
                  <a:srgbClr val="FF0000"/>
                </a:solidFill>
                <a:latin typeface="Arial" pitchFamily="34" charset="0"/>
                <a:cs typeface="Verdana" pitchFamily="34" charset="0"/>
              </a:rPr>
              <a:t> Pet e Rede Pet Fisio</a:t>
            </a:r>
          </a:p>
          <a:p>
            <a:pPr indent="0" eaLnBrk="0" hangingPunct="0">
              <a:spcAft>
                <a:spcPts val="600"/>
              </a:spcAft>
              <a:buNone/>
              <a:tabLst>
                <a:tab pos="450850" algn="l"/>
              </a:tabLst>
              <a:defRPr/>
            </a:pPr>
            <a:r>
              <a:rPr lang="pt-BR" sz="15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Verdana" pitchFamily="34" charset="0"/>
              </a:rPr>
              <a:t>Esse curso será obrigatório para os processos de seleção para novas vagas na Fisio </a:t>
            </a:r>
            <a:r>
              <a:rPr lang="pt-BR" sz="1500" dirty="0" err="1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Verdana" pitchFamily="34" charset="0"/>
              </a:rPr>
              <a:t>Care</a:t>
            </a:r>
            <a:r>
              <a:rPr lang="pt-BR" sz="15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Verdana" pitchFamily="34" charset="0"/>
              </a:rPr>
              <a:t> Pet, para a compra de licença da marca Pet Fisio e franquias Fisio </a:t>
            </a:r>
            <a:r>
              <a:rPr lang="pt-BR" sz="1500" dirty="0" err="1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Verdana" pitchFamily="34" charset="0"/>
              </a:rPr>
              <a:t>Care</a:t>
            </a:r>
            <a:r>
              <a:rPr lang="pt-BR" sz="15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Verdana" pitchFamily="34" charset="0"/>
              </a:rPr>
              <a:t> Pet</a:t>
            </a:r>
          </a:p>
          <a:p>
            <a:pPr indent="0" eaLnBrk="0" hangingPunct="0">
              <a:spcAft>
                <a:spcPts val="600"/>
              </a:spcAft>
              <a:buNone/>
              <a:tabLst>
                <a:tab pos="450850" algn="l"/>
              </a:tabLst>
              <a:defRPr/>
            </a:pPr>
            <a:endParaRPr lang="pt-BR" sz="15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indent="0" eaLnBrk="0" hangingPunct="0">
              <a:spcAft>
                <a:spcPts val="600"/>
              </a:spcAft>
              <a:buNone/>
              <a:tabLst>
                <a:tab pos="450850" algn="l"/>
              </a:tabLst>
              <a:defRPr/>
            </a:pPr>
            <a:r>
              <a:rPr lang="pt-BR" sz="15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Diferencie-se da concorrência!!!</a:t>
            </a:r>
          </a:p>
          <a:p>
            <a:endParaRPr lang="pt-BR" sz="15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2A021563-544F-4011-91F9-F86710EDDBA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7" r="9973"/>
          <a:stretch/>
        </p:blipFill>
        <p:spPr>
          <a:xfrm>
            <a:off x="4639056" y="10"/>
            <a:ext cx="7552944" cy="6857990"/>
          </a:xfrm>
          <a:prstGeom prst="rect">
            <a:avLst/>
          </a:prstGeom>
          <a:effectLst/>
        </p:spPr>
      </p:pic>
      <p:sp>
        <p:nvSpPr>
          <p:cNvPr id="7" name="Título 3">
            <a:extLst>
              <a:ext uri="{FF2B5EF4-FFF2-40B4-BE49-F238E27FC236}">
                <a16:creationId xmlns:a16="http://schemas.microsoft.com/office/drawing/2014/main" id="{B9181815-903B-4870-BB9F-7F1518359C19}"/>
              </a:ext>
            </a:extLst>
          </p:cNvPr>
          <p:cNvSpPr txBox="1">
            <a:spLocks/>
          </p:cNvSpPr>
          <p:nvPr/>
        </p:nvSpPr>
        <p:spPr>
          <a:xfrm>
            <a:off x="0" y="350168"/>
            <a:ext cx="7582940" cy="14540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1000"/>
              </a:spcAft>
            </a:pPr>
            <a:r>
              <a:rPr lang="pt-BR" sz="3200" b="1" i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33º Curso Intensivo</a:t>
            </a:r>
          </a:p>
        </p:txBody>
      </p:sp>
    </p:spTree>
    <p:extLst>
      <p:ext uri="{BB962C8B-B14F-4D97-AF65-F5344CB8AC3E}">
        <p14:creationId xmlns:p14="http://schemas.microsoft.com/office/powerpoint/2010/main" val="42625154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>
            <a:extLst>
              <a:ext uri="{FF2B5EF4-FFF2-40B4-BE49-F238E27FC236}">
                <a16:creationId xmlns:a16="http://schemas.microsoft.com/office/drawing/2014/main" id="{F56F5174-31D9-4DBB-AAB7-A1FD7BDB13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AE113210-7872-481A-ADE6-3A05CCAF5E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FFBD810A-6A2F-405E-BA46-66670F306C9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597809" y="-95471"/>
            <a:ext cx="4977976" cy="1454051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/>
            </a:pPr>
            <a:r>
              <a:rPr lang="pt-BR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PALESTRANTES</a:t>
            </a:r>
          </a:p>
        </p:txBody>
      </p:sp>
      <p:sp>
        <p:nvSpPr>
          <p:cNvPr id="51" name="Freeform 62">
            <a:extLst>
              <a:ext uri="{FF2B5EF4-FFF2-40B4-BE49-F238E27FC236}">
                <a16:creationId xmlns:a16="http://schemas.microsoft.com/office/drawing/2014/main" id="{F9A95BEE-6BB1-4A28-A8E6-A34B2E42E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2" descr="C:\backup\Documentos\adm fisio care pet\ricardo foto.jpg">
            <a:extLst>
              <a:ext uri="{FF2B5EF4-FFF2-40B4-BE49-F238E27FC236}">
                <a16:creationId xmlns:a16="http://schemas.microsoft.com/office/drawing/2014/main" id="{7C027F31-5D9D-41C7-9C77-F8C4B4361C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8" r="-3" b="-3"/>
          <a:stretch/>
        </p:blipFill>
        <p:spPr bwMode="auto">
          <a:xfrm>
            <a:off x="20" y="907231"/>
            <a:ext cx="4838021" cy="5063738"/>
          </a:xfrm>
          <a:custGeom>
            <a:avLst/>
            <a:gdLst>
              <a:gd name="connsiteX0" fmla="*/ 2306172 w 4838041"/>
              <a:gd name="connsiteY0" fmla="*/ 0 h 5063738"/>
              <a:gd name="connsiteX1" fmla="*/ 4838041 w 4838041"/>
              <a:gd name="connsiteY1" fmla="*/ 2531869 h 5063738"/>
              <a:gd name="connsiteX2" fmla="*/ 2306172 w 4838041"/>
              <a:gd name="connsiteY2" fmla="*/ 5063738 h 5063738"/>
              <a:gd name="connsiteX3" fmla="*/ 79886 w 4838041"/>
              <a:gd name="connsiteY3" fmla="*/ 3738709 h 5063738"/>
              <a:gd name="connsiteX4" fmla="*/ 0 w 4838041"/>
              <a:gd name="connsiteY4" fmla="*/ 3572876 h 5063738"/>
              <a:gd name="connsiteX5" fmla="*/ 0 w 4838041"/>
              <a:gd name="connsiteY5" fmla="*/ 1490863 h 5063738"/>
              <a:gd name="connsiteX6" fmla="*/ 79886 w 4838041"/>
              <a:gd name="connsiteY6" fmla="*/ 1325030 h 5063738"/>
              <a:gd name="connsiteX7" fmla="*/ 2306172 w 4838041"/>
              <a:gd name="connsiteY7" fmla="*/ 0 h 5063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Espaço Reservado para Conteúdo 10">
            <a:extLst>
              <a:ext uri="{FF2B5EF4-FFF2-40B4-BE49-F238E27FC236}">
                <a16:creationId xmlns:a16="http://schemas.microsoft.com/office/drawing/2014/main" id="{4BB59558-8FCB-4840-B64D-2356FFD844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6541" y="968632"/>
            <a:ext cx="6848272" cy="5155659"/>
          </a:xfrm>
          <a:prstGeom prst="rect">
            <a:avLst/>
          </a:prstGeom>
        </p:spPr>
        <p:txBody>
          <a:bodyPr anchor="ctr">
            <a:normAutofit lnSpcReduction="10000"/>
          </a:bodyPr>
          <a:lstStyle/>
          <a:p>
            <a:pPr marL="0" marR="34290" indent="0">
              <a:spcBef>
                <a:spcPct val="20000"/>
              </a:spcBef>
              <a:buClr>
                <a:srgbClr val="374A5E"/>
              </a:buClr>
              <a:buSzPct val="95000"/>
              <a:buNone/>
              <a:defRPr/>
            </a:pPr>
            <a:r>
              <a:rPr lang="pt-BR" sz="32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Prof. Esp. Ricardo S. Lopes</a:t>
            </a:r>
          </a:p>
          <a:p>
            <a:pPr marR="34290">
              <a:spcBef>
                <a:spcPct val="20000"/>
              </a:spcBef>
              <a:buClr>
                <a:srgbClr val="374A5E"/>
              </a:buClr>
              <a:buSzPct val="95000"/>
              <a:defRPr/>
            </a:pPr>
            <a:r>
              <a:rPr lang="pt-BR" sz="2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Autor do Livro Fisiatria em Pequenos Animais </a:t>
            </a:r>
          </a:p>
          <a:p>
            <a:pPr marR="34290">
              <a:spcBef>
                <a:spcPct val="20000"/>
              </a:spcBef>
              <a:buClr>
                <a:srgbClr val="374A5E"/>
              </a:buClr>
              <a:buSzPct val="95000"/>
              <a:defRPr/>
            </a:pPr>
            <a:r>
              <a:rPr lang="pt-BR" sz="2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Presidente da ANFIVET ( Associação Nacional de fisioterapia veterinária)</a:t>
            </a:r>
          </a:p>
          <a:p>
            <a:pPr marR="34290">
              <a:spcBef>
                <a:spcPct val="20000"/>
              </a:spcBef>
              <a:buClr>
                <a:srgbClr val="374A5E"/>
              </a:buClr>
              <a:buSzPct val="95000"/>
              <a:defRPr/>
            </a:pPr>
            <a:r>
              <a:rPr lang="pt-BR" sz="2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Professor de Fisiatria Veterinária Convidado na Universidade</a:t>
            </a:r>
          </a:p>
          <a:p>
            <a:pPr marR="34290">
              <a:spcBef>
                <a:spcPct val="20000"/>
              </a:spcBef>
              <a:buClr>
                <a:srgbClr val="374A5E"/>
              </a:buClr>
              <a:buSzPct val="95000"/>
              <a:defRPr/>
            </a:pPr>
            <a:r>
              <a:rPr lang="pt-BR" sz="2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Anhanguera e Pós-graduação de Ortopedia Veterinária da </a:t>
            </a:r>
            <a:r>
              <a:rPr lang="pt-BR" sz="2000" b="1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Anclivepa</a:t>
            </a:r>
            <a:r>
              <a:rPr lang="pt-BR" sz="2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-SP</a:t>
            </a:r>
          </a:p>
          <a:p>
            <a:pPr marR="34290">
              <a:spcBef>
                <a:spcPct val="20000"/>
              </a:spcBef>
              <a:buClr>
                <a:srgbClr val="374A5E"/>
              </a:buClr>
              <a:buSzPct val="95000"/>
              <a:defRPr/>
            </a:pPr>
            <a:r>
              <a:rPr lang="pt-BR" sz="2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Pós-Graduado em Ortopedia e Traumatologia Veterinária pela USP </a:t>
            </a:r>
          </a:p>
          <a:p>
            <a:pPr marR="34290">
              <a:spcBef>
                <a:spcPct val="20000"/>
              </a:spcBef>
              <a:buClr>
                <a:srgbClr val="374A5E"/>
              </a:buClr>
              <a:buSzPct val="95000"/>
              <a:defRPr/>
            </a:pPr>
            <a:r>
              <a:rPr lang="pt-BR" sz="2000" b="1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AOVet</a:t>
            </a:r>
            <a:r>
              <a:rPr lang="pt-BR" sz="2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2000" b="1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Certified</a:t>
            </a:r>
            <a:endParaRPr lang="pt-BR" sz="2000" b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R="34290">
              <a:spcBef>
                <a:spcPct val="20000"/>
              </a:spcBef>
              <a:buClr>
                <a:srgbClr val="374A5E"/>
              </a:buClr>
              <a:buSzPct val="95000"/>
              <a:defRPr/>
            </a:pPr>
            <a:r>
              <a:rPr lang="pt-BR" sz="2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Formação em Neurologia pelo Curso Extensivo teórico e prático do Prof. Ronaldo Casimiro da Costa</a:t>
            </a:r>
          </a:p>
          <a:p>
            <a:pPr marR="34290">
              <a:spcBef>
                <a:spcPct val="20000"/>
              </a:spcBef>
              <a:buClr>
                <a:srgbClr val="374A5E"/>
              </a:buClr>
              <a:buSzPct val="95000"/>
              <a:defRPr/>
            </a:pPr>
            <a:r>
              <a:rPr lang="pt-BR" sz="2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Curso da </a:t>
            </a:r>
            <a:r>
              <a:rPr lang="pt-BR" sz="2000" b="1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Canine</a:t>
            </a:r>
            <a:r>
              <a:rPr lang="pt-BR" sz="2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2000" b="1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Certified</a:t>
            </a:r>
            <a:r>
              <a:rPr lang="pt-BR" sz="2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2000" b="1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Rehabilitation</a:t>
            </a:r>
            <a:r>
              <a:rPr lang="pt-BR" sz="2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2000" b="1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Practice</a:t>
            </a:r>
            <a:r>
              <a:rPr lang="pt-BR" sz="2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UNIVERSITY OF  TENNESSEE– USA</a:t>
            </a:r>
          </a:p>
          <a:p>
            <a:pPr marR="34290">
              <a:spcBef>
                <a:spcPct val="20000"/>
              </a:spcBef>
              <a:buClr>
                <a:srgbClr val="374A5E"/>
              </a:buClr>
              <a:buSzPct val="95000"/>
              <a:defRPr/>
            </a:pPr>
            <a:r>
              <a:rPr lang="pt-BR" sz="2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Proprietário e Diretor da Fisio </a:t>
            </a:r>
            <a:r>
              <a:rPr lang="pt-BR" sz="2000" b="1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Care</a:t>
            </a:r>
            <a:r>
              <a:rPr lang="pt-BR" sz="2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Pet e Rede Pet Fisio</a:t>
            </a:r>
          </a:p>
          <a:p>
            <a:pPr marR="34290">
              <a:spcBef>
                <a:spcPct val="20000"/>
              </a:spcBef>
              <a:buClr>
                <a:srgbClr val="374A5E"/>
              </a:buClr>
              <a:buSzPct val="95000"/>
              <a:defRPr/>
            </a:pPr>
            <a:r>
              <a:rPr lang="pt-BR" sz="2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Atua há 12  anos na Fisiatria Veterinária</a:t>
            </a:r>
          </a:p>
        </p:txBody>
      </p:sp>
    </p:spTree>
    <p:extLst>
      <p:ext uri="{BB962C8B-B14F-4D97-AF65-F5344CB8AC3E}">
        <p14:creationId xmlns:p14="http://schemas.microsoft.com/office/powerpoint/2010/main" val="38632553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BAC92EB3-F83E-4B13-A1BA-F04736708B9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l="3962"/>
          <a:stretch/>
        </p:blipFill>
        <p:spPr>
          <a:xfrm>
            <a:off x="5797543" y="10"/>
            <a:ext cx="6394152" cy="6857990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54DDEBDD-D8BD-41A6-8A0D-B00E3768B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FFBD810A-6A2F-405E-BA46-66670F306C9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08164" y="259312"/>
            <a:ext cx="4803636" cy="1311664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>
              <a:defRPr/>
            </a:pPr>
            <a:r>
              <a:rPr lang="pt-BR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PALESTRANTES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C1F8EFC2-BC91-4AD8-BE97-94A0EDC2DD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997" y="2272143"/>
            <a:ext cx="4706803" cy="3788830"/>
          </a:xfrm>
        </p:spPr>
        <p:txBody>
          <a:bodyPr anchor="ctr">
            <a:normAutofit fontScale="92500" lnSpcReduction="20000"/>
          </a:bodyPr>
          <a:lstStyle/>
          <a:p>
            <a:r>
              <a:rPr lang="pt-BR" sz="2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Formada em Medicina Veterinária pela UNESP-Botucatu</a:t>
            </a:r>
          </a:p>
          <a:p>
            <a:r>
              <a:rPr lang="pt-BR" sz="2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Especialização em acupuntura veterinária pelo instituto </a:t>
            </a:r>
            <a:r>
              <a:rPr lang="pt-BR" sz="2000" b="1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Bioetichus</a:t>
            </a:r>
            <a:r>
              <a:rPr lang="pt-BR" sz="2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eaLnBrk="0" hangingPunct="0"/>
            <a:r>
              <a:rPr lang="pt-BR" sz="2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Aperfeiçoamento em Fisioterapia Veterinária pelo </a:t>
            </a:r>
            <a:r>
              <a:rPr lang="pt-BR" sz="2000" b="1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Caring</a:t>
            </a:r>
            <a:r>
              <a:rPr lang="pt-BR" sz="2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2000" b="1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Canine</a:t>
            </a:r>
            <a:r>
              <a:rPr lang="pt-BR" sz="2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2000" b="1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Rehabilitation</a:t>
            </a:r>
            <a:r>
              <a:rPr lang="pt-BR" sz="2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Center, USA </a:t>
            </a:r>
          </a:p>
          <a:p>
            <a:pPr eaLnBrk="0" hangingPunct="0"/>
            <a:r>
              <a:rPr lang="pt-BR" sz="2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Certificada em Fisioterapia  Veterinária pela </a:t>
            </a:r>
            <a:r>
              <a:rPr lang="pt-BR" sz="2000" b="1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Canine</a:t>
            </a:r>
            <a:r>
              <a:rPr lang="pt-BR" sz="2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2000" b="1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Physical</a:t>
            </a:r>
            <a:r>
              <a:rPr lang="pt-BR" sz="2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2000" b="1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Rehabilitation</a:t>
            </a:r>
            <a:r>
              <a:rPr lang="pt-BR" sz="2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Tennessee </a:t>
            </a:r>
            <a:r>
              <a:rPr lang="pt-BR" sz="2000" b="1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University</a:t>
            </a:r>
            <a:r>
              <a:rPr lang="pt-BR" sz="2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EUA</a:t>
            </a:r>
          </a:p>
          <a:p>
            <a:pPr eaLnBrk="0" hangingPunct="0"/>
            <a:r>
              <a:rPr lang="pt-BR" sz="2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Mestre pela Unifesp</a:t>
            </a:r>
          </a:p>
          <a:p>
            <a:pPr eaLnBrk="0" hangingPunct="0"/>
            <a:r>
              <a:rPr lang="pt-BR" sz="2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 autora do livro Fisiatria em Pequenos animais </a:t>
            </a:r>
          </a:p>
          <a:p>
            <a:pPr eaLnBrk="0" hangingPunct="0"/>
            <a:r>
              <a:rPr lang="pt-BR" sz="2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Atua há 13 anos com Fisiatria Veterinária</a:t>
            </a:r>
          </a:p>
          <a:p>
            <a:endParaRPr lang="pt-BR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02DD9327-EE45-4A81-8A27-235BDE64BBB3}"/>
              </a:ext>
            </a:extLst>
          </p:cNvPr>
          <p:cNvSpPr/>
          <p:nvPr/>
        </p:nvSpPr>
        <p:spPr>
          <a:xfrm>
            <a:off x="530012" y="1538997"/>
            <a:ext cx="51599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34290" algn="ctr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pt-BR" sz="32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Profa. </a:t>
            </a:r>
            <a:r>
              <a:rPr lang="pt-BR" sz="3200" b="1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Msc</a:t>
            </a:r>
            <a:r>
              <a:rPr lang="pt-BR" sz="32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Marcella Sanches </a:t>
            </a:r>
          </a:p>
        </p:txBody>
      </p:sp>
    </p:spTree>
    <p:extLst>
      <p:ext uri="{BB962C8B-B14F-4D97-AF65-F5344CB8AC3E}">
        <p14:creationId xmlns:p14="http://schemas.microsoft.com/office/powerpoint/2010/main" val="9719832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0BC9EFE1-D8CB-4668-9980-DB108327A7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5" y="0"/>
            <a:ext cx="6271569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7CBAE1BD-B8E4-4029-8AA2-C77E4FED9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FFBD810A-6A2F-405E-BA46-66670F306C9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700837" y="467259"/>
            <a:ext cx="4802431" cy="140144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defRPr/>
            </a:pPr>
            <a:r>
              <a:rPr lang="en-US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PALESTRANTES</a:t>
            </a:r>
          </a:p>
        </p:txBody>
      </p:sp>
      <p:sp>
        <p:nvSpPr>
          <p:cNvPr id="11" name="Espaço Reservado para Conteúdo 10">
            <a:extLst>
              <a:ext uri="{FF2B5EF4-FFF2-40B4-BE49-F238E27FC236}">
                <a16:creationId xmlns:a16="http://schemas.microsoft.com/office/drawing/2014/main" id="{4BB59558-8FCB-4840-B64D-2356FFD844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6539" y="817764"/>
            <a:ext cx="5433700" cy="83883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34290" indent="0" algn="just">
              <a:buClr>
                <a:schemeClr val="accent3"/>
              </a:buClr>
              <a:buSzPct val="95000"/>
              <a:buNone/>
              <a:defRPr/>
            </a:pPr>
            <a:r>
              <a:rPr lang="pt-BR" sz="3200" b="1" dirty="0" err="1">
                <a:solidFill>
                  <a:schemeClr val="accent1">
                    <a:lumMod val="50000"/>
                  </a:schemeClr>
                </a:solidFill>
              </a:rPr>
              <a:t>Profa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.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</a:rPr>
              <a:t>Msc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. Miriam Caramico </a:t>
            </a:r>
          </a:p>
        </p:txBody>
      </p:sp>
      <p:sp>
        <p:nvSpPr>
          <p:cNvPr id="29" name="Freeform 49">
            <a:extLst>
              <a:ext uri="{FF2B5EF4-FFF2-40B4-BE49-F238E27FC236}">
                <a16:creationId xmlns:a16="http://schemas.microsoft.com/office/drawing/2014/main" id="{77DA6D33-2D62-458C-BF5D-DBF612FD5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590635"/>
            <a:ext cx="5478085" cy="627684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accent3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9" name="Imagem 8" descr="Uma imagem contendo no interior, pessoa, mesa, mulher&#10;&#10;Descrição gerada automaticamente">
            <a:extLst>
              <a:ext uri="{FF2B5EF4-FFF2-40B4-BE49-F238E27FC236}">
                <a16:creationId xmlns:a16="http://schemas.microsoft.com/office/drawing/2014/main" id="{27DDCB4B-B520-4E50-BB23-A4C3E5503C9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23187"/>
          <a:stretch/>
        </p:blipFill>
        <p:spPr>
          <a:xfrm>
            <a:off x="1" y="770037"/>
            <a:ext cx="5298683" cy="6097438"/>
          </a:xfrm>
          <a:custGeom>
            <a:avLst/>
            <a:gdLst>
              <a:gd name="connsiteX0" fmla="*/ 2178155 w 5298683"/>
              <a:gd name="connsiteY0" fmla="*/ 0 h 6097438"/>
              <a:gd name="connsiteX1" fmla="*/ 5298683 w 5298683"/>
              <a:gd name="connsiteY1" fmla="*/ 3120527 h 6097438"/>
              <a:gd name="connsiteX2" fmla="*/ 3392805 w 5298683"/>
              <a:gd name="connsiteY2" fmla="*/ 5995828 h 6097438"/>
              <a:gd name="connsiteX3" fmla="*/ 3115184 w 5298683"/>
              <a:gd name="connsiteY3" fmla="*/ 6097438 h 6097438"/>
              <a:gd name="connsiteX4" fmla="*/ 1241127 w 5298683"/>
              <a:gd name="connsiteY4" fmla="*/ 6097438 h 6097438"/>
              <a:gd name="connsiteX5" fmla="*/ 963506 w 5298683"/>
              <a:gd name="connsiteY5" fmla="*/ 5995828 h 6097438"/>
              <a:gd name="connsiteX6" fmla="*/ 193210 w 5298683"/>
              <a:gd name="connsiteY6" fmla="*/ 5528477 h 6097438"/>
              <a:gd name="connsiteX7" fmla="*/ 0 w 5298683"/>
              <a:gd name="connsiteY7" fmla="*/ 5352876 h 6097438"/>
              <a:gd name="connsiteX8" fmla="*/ 0 w 5298683"/>
              <a:gd name="connsiteY8" fmla="*/ 888178 h 6097438"/>
              <a:gd name="connsiteX9" fmla="*/ 193210 w 5298683"/>
              <a:gd name="connsiteY9" fmla="*/ 712577 h 6097438"/>
              <a:gd name="connsiteX10" fmla="*/ 2178155 w 5298683"/>
              <a:gd name="connsiteY10" fmla="*/ 0 h 6097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298683" h="6097438">
                <a:moveTo>
                  <a:pt x="2178155" y="0"/>
                </a:moveTo>
                <a:cubicBezTo>
                  <a:pt x="3901575" y="0"/>
                  <a:pt x="5298683" y="1397108"/>
                  <a:pt x="5298683" y="3120527"/>
                </a:cubicBezTo>
                <a:cubicBezTo>
                  <a:pt x="5298683" y="4413092"/>
                  <a:pt x="4512810" y="5522106"/>
                  <a:pt x="3392805" y="5995828"/>
                </a:cubicBezTo>
                <a:lnTo>
                  <a:pt x="3115184" y="6097438"/>
                </a:lnTo>
                <a:lnTo>
                  <a:pt x="1241127" y="6097438"/>
                </a:lnTo>
                <a:lnTo>
                  <a:pt x="963506" y="5995828"/>
                </a:lnTo>
                <a:cubicBezTo>
                  <a:pt x="683504" y="5877397"/>
                  <a:pt x="424387" y="5719261"/>
                  <a:pt x="193210" y="5528477"/>
                </a:cubicBezTo>
                <a:lnTo>
                  <a:pt x="0" y="5352876"/>
                </a:lnTo>
                <a:lnTo>
                  <a:pt x="0" y="888178"/>
                </a:lnTo>
                <a:lnTo>
                  <a:pt x="193210" y="712577"/>
                </a:lnTo>
                <a:cubicBezTo>
                  <a:pt x="732621" y="267415"/>
                  <a:pt x="1424159" y="0"/>
                  <a:pt x="2178155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8" name="Rectangle 1">
            <a:extLst>
              <a:ext uri="{FF2B5EF4-FFF2-40B4-BE49-F238E27FC236}">
                <a16:creationId xmlns:a16="http://schemas.microsoft.com/office/drawing/2014/main" id="{9FE0B520-B830-4263-871A-25D070B676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4548585"/>
            <a:ext cx="5752476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>
              <a:spcAft>
                <a:spcPts val="600"/>
              </a:spcAft>
            </a:pPr>
            <a:endParaRPr lang="pt-BR" sz="2400" b="1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0" hangingPunct="0">
              <a:spcAft>
                <a:spcPts val="600"/>
              </a:spcAft>
            </a:pPr>
            <a:endParaRPr lang="pt-BR" sz="900" b="1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573ABA6D-0443-4B16-BDDB-AA4DFE857858}"/>
              </a:ext>
            </a:extLst>
          </p:cNvPr>
          <p:cNvSpPr/>
          <p:nvPr/>
        </p:nvSpPr>
        <p:spPr>
          <a:xfrm>
            <a:off x="6168500" y="1689129"/>
            <a:ext cx="6096000" cy="53976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Pós-Graduada em Fisioterapia e Ortopedia Veterinária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Veterinária Responsável pela Unidade Zona Leste da </a:t>
            </a:r>
            <a:r>
              <a:rPr lang="pt-BR" sz="2000" b="1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</a:t>
            </a:r>
            <a:r>
              <a:rPr lang="pt-BR" sz="2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Fisio </a:t>
            </a:r>
            <a:r>
              <a:rPr lang="pt-BR" sz="2000" b="1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Care</a:t>
            </a:r>
            <a:r>
              <a:rPr lang="pt-BR" sz="2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Pet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Professora de Fisioterapia Veterinária convidada na UNG e Anhembi-Morumbi (2013-2015)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Diretora do Departamento de Cursos da Fisio </a:t>
            </a:r>
            <a:r>
              <a:rPr lang="pt-BR" sz="2000" b="1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Care</a:t>
            </a:r>
            <a:r>
              <a:rPr lang="pt-BR" sz="2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Pet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Formação em Neurologia pelo Curso Extensivo teórico e prático do Prof. Ronaldo Casimiro da Costa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Curso da </a:t>
            </a:r>
            <a:r>
              <a:rPr lang="pt-BR" sz="2000" b="1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Canine</a:t>
            </a:r>
            <a:r>
              <a:rPr lang="pt-BR" sz="2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2000" b="1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Certified</a:t>
            </a:r>
            <a:r>
              <a:rPr lang="pt-BR" sz="2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2000" b="1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Rehabilitation</a:t>
            </a:r>
            <a:r>
              <a:rPr lang="pt-BR" sz="2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2000" b="1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Practice</a:t>
            </a:r>
            <a:r>
              <a:rPr lang="pt-BR" sz="2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UNIVERSITY OF  TENNESSEE– USA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 autora do livro Fisiatria em Pequenos animais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Mestre pelo Departamento de Anatomia da FMVZ-USP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Atua há 12 anos na Fisiatria Veterinária</a:t>
            </a:r>
          </a:p>
          <a:p>
            <a:pPr lvl="0"/>
            <a:endParaRPr lang="pt-BR" sz="825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br>
              <a:rPr lang="pt-BR" sz="825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pt-BR" sz="825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19429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C6ACC3-7FF0-4E47-AD3D-6460048626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365125"/>
            <a:ext cx="5120114" cy="1692794"/>
          </a:xfrm>
        </p:spPr>
        <p:txBody>
          <a:bodyPr>
            <a:normAutofit/>
          </a:bodyPr>
          <a:lstStyle/>
          <a:p>
            <a:r>
              <a:rPr lang="pt-BR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CRONOGRAMA </a:t>
            </a:r>
            <a:endParaRPr lang="pt-BR" dirty="0"/>
          </a:p>
        </p:txBody>
      </p:sp>
      <p:cxnSp>
        <p:nvCxnSpPr>
          <p:cNvPr id="25" name="Straight Arrow Connector 15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572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2" descr="C:\backup\Documentos\cursos 2016\fotos\DSC_0040.JPG">
            <a:extLst>
              <a:ext uri="{FF2B5EF4-FFF2-40B4-BE49-F238E27FC236}">
                <a16:creationId xmlns:a16="http://schemas.microsoft.com/office/drawing/2014/main" id="{B2AD2D75-5877-4635-A2B5-3E663405F2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96" r="13187"/>
          <a:stretch/>
        </p:blipFill>
        <p:spPr bwMode="auto">
          <a:xfrm>
            <a:off x="5878849" y="10"/>
            <a:ext cx="6313150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Espaço Reservado para Conteúdo 3">
            <a:extLst>
              <a:ext uri="{FF2B5EF4-FFF2-40B4-BE49-F238E27FC236}">
                <a16:creationId xmlns:a16="http://schemas.microsoft.com/office/drawing/2014/main" id="{E2F61858-DE4A-4FC5-9493-0D96A3D868C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67411926"/>
              </p:ext>
            </p:extLst>
          </p:nvPr>
        </p:nvGraphicFramePr>
        <p:xfrm>
          <a:off x="145143" y="2438402"/>
          <a:ext cx="5849257" cy="40544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8" name="Agrupar 7">
            <a:extLst>
              <a:ext uri="{FF2B5EF4-FFF2-40B4-BE49-F238E27FC236}">
                <a16:creationId xmlns:a16="http://schemas.microsoft.com/office/drawing/2014/main" id="{C5B40D2A-D5FF-43B1-A411-10F08E1D797B}"/>
              </a:ext>
            </a:extLst>
          </p:cNvPr>
          <p:cNvGrpSpPr/>
          <p:nvPr/>
        </p:nvGrpSpPr>
        <p:grpSpPr>
          <a:xfrm>
            <a:off x="145143" y="6354105"/>
            <a:ext cx="5899076" cy="462756"/>
            <a:chOff x="0" y="3003554"/>
            <a:chExt cx="5899076" cy="462756"/>
          </a:xfrm>
        </p:grpSpPr>
        <p:sp>
          <p:nvSpPr>
            <p:cNvPr id="9" name="Retângulo: Cantos Arredondados 8">
              <a:extLst>
                <a:ext uri="{FF2B5EF4-FFF2-40B4-BE49-F238E27FC236}">
                  <a16:creationId xmlns:a16="http://schemas.microsoft.com/office/drawing/2014/main" id="{888EC69E-D1C6-4C77-932D-7B47FF20FB3A}"/>
                </a:ext>
              </a:extLst>
            </p:cNvPr>
            <p:cNvSpPr/>
            <p:nvPr/>
          </p:nvSpPr>
          <p:spPr>
            <a:xfrm>
              <a:off x="0" y="3003554"/>
              <a:ext cx="5849257" cy="430560"/>
            </a:xfrm>
            <a:prstGeom prst="roundRect">
              <a:avLst/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shade val="50000"/>
                <a:hueOff val="184212"/>
                <a:satOff val="-8053"/>
                <a:lumOff val="21981"/>
                <a:alphaOff val="0"/>
              </a:schemeClr>
            </a:fillRef>
            <a:effectRef idx="1">
              <a:schemeClr val="accent6">
                <a:shade val="50000"/>
                <a:hueOff val="184212"/>
                <a:satOff val="-8053"/>
                <a:lumOff val="21981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Retângulo: Cantos Arredondados 4">
              <a:extLst>
                <a:ext uri="{FF2B5EF4-FFF2-40B4-BE49-F238E27FC236}">
                  <a16:creationId xmlns:a16="http://schemas.microsoft.com/office/drawing/2014/main" id="{599ABE2B-1D9E-45B4-9743-B63F4D332418}"/>
                </a:ext>
              </a:extLst>
            </p:cNvPr>
            <p:cNvSpPr txBox="1"/>
            <p:nvPr/>
          </p:nvSpPr>
          <p:spPr>
            <a:xfrm>
              <a:off x="91855" y="3077786"/>
              <a:ext cx="5807221" cy="38852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/>
              <a:r>
                <a:rPr lang="pt-BR" sz="2000" b="1" dirty="0"/>
                <a:t>Obesidade Canina: Tratamento por exercícios físicos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344338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C6ACC3-7FF0-4E47-AD3D-6460048626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pPr algn="ctr"/>
            <a:r>
              <a:rPr lang="pt-BR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CRONOGRAMA</a:t>
            </a:r>
          </a:p>
        </p:txBody>
      </p:sp>
      <p:pic>
        <p:nvPicPr>
          <p:cNvPr id="8" name="Espaço Reservado para Conteúdo 8" descr="Uma imagem contendo pessoa, grupo, pessoas, grande&#10;&#10;Descrição gerada automaticamente">
            <a:extLst>
              <a:ext uri="{FF2B5EF4-FFF2-40B4-BE49-F238E27FC236}">
                <a16:creationId xmlns:a16="http://schemas.microsoft.com/office/drawing/2014/main" id="{696F92AB-094F-416A-A2C3-9DE527BAC6C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67" r="26483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D121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Espaço Reservado para Conteúdo 3">
            <a:extLst>
              <a:ext uri="{FF2B5EF4-FFF2-40B4-BE49-F238E27FC236}">
                <a16:creationId xmlns:a16="http://schemas.microsoft.com/office/drawing/2014/main" id="{E2F61858-DE4A-4FC5-9493-0D96A3D868C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70121942"/>
              </p:ext>
            </p:extLst>
          </p:nvPr>
        </p:nvGraphicFramePr>
        <p:xfrm>
          <a:off x="4965430" y="2314807"/>
          <a:ext cx="7081426" cy="43107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9233582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419</TotalTime>
  <Words>619</Words>
  <Application>Microsoft Office PowerPoint</Application>
  <PresentationFormat>Widescreen</PresentationFormat>
  <Paragraphs>84</Paragraphs>
  <Slides>10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Comic Sans MS</vt:lpstr>
      <vt:lpstr>Wingdings</vt:lpstr>
      <vt:lpstr>Tema do Office</vt:lpstr>
      <vt:lpstr>33º  CURSO INTENSIVO DE FISIOTERAPIA VETERINARIA</vt:lpstr>
      <vt:lpstr>Apresentação do PowerPoint</vt:lpstr>
      <vt:lpstr>33º Curso Intensivo de Fisioterapia</vt:lpstr>
      <vt:lpstr>Apresentação do PowerPoint</vt:lpstr>
      <vt:lpstr>PALESTRANTES</vt:lpstr>
      <vt:lpstr>PALESTRANTES</vt:lpstr>
      <vt:lpstr>PALESTRANTES</vt:lpstr>
      <vt:lpstr>CRONOGRAMA </vt:lpstr>
      <vt:lpstr>CRONOGRAMA</vt:lpstr>
      <vt:lpstr>AULA PRÁTICA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28º CURSO INTENSIVO DE FISIOTERAPIA</dc:title>
  <dc:creator>miriam caramico</dc:creator>
  <cp:lastModifiedBy>miriam caramico</cp:lastModifiedBy>
  <cp:revision>31</cp:revision>
  <dcterms:created xsi:type="dcterms:W3CDTF">2019-10-01T23:43:58Z</dcterms:created>
  <dcterms:modified xsi:type="dcterms:W3CDTF">2020-10-18T20:08:57Z</dcterms:modified>
</cp:coreProperties>
</file>