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90" r:id="rId7"/>
    <p:sldId id="288" r:id="rId8"/>
    <p:sldId id="295" r:id="rId9"/>
    <p:sldId id="298" r:id="rId10"/>
    <p:sldId id="29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80705" autoAdjust="0"/>
  </p:normalViewPr>
  <p:slideViewPr>
    <p:cSldViewPr snapToGrid="0">
      <p:cViewPr varScale="1">
        <p:scale>
          <a:sx n="58" d="100"/>
          <a:sy n="58" d="100"/>
        </p:scale>
        <p:origin x="11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F9B6E-03BE-4146-9326-B3F84BC0FEAB}" type="doc">
      <dgm:prSet loTypeId="urn:microsoft.com/office/officeart/2005/8/layout/vList2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05E7F45-E0CE-4253-B69E-028E6C540BAC}">
      <dgm:prSet custT="1"/>
      <dgm:spPr/>
      <dgm:t>
        <a:bodyPr/>
        <a:lstStyle/>
        <a:p>
          <a:r>
            <a:rPr lang="pt-BR" sz="1800" b="1" u="sng" dirty="0"/>
            <a:t>Sexta: dia 03 de Dezembro </a:t>
          </a:r>
          <a:endParaRPr lang="en-US" sz="1800" dirty="0"/>
        </a:p>
      </dgm:t>
    </dgm:pt>
    <dgm:pt modelId="{4B4122EC-8C58-4A73-9F7E-068DF2CB60B1}" type="parTrans" cxnId="{46016779-972C-44AA-B030-25E35F23CD0F}">
      <dgm:prSet/>
      <dgm:spPr/>
      <dgm:t>
        <a:bodyPr/>
        <a:lstStyle/>
        <a:p>
          <a:endParaRPr lang="en-US"/>
        </a:p>
      </dgm:t>
    </dgm:pt>
    <dgm:pt modelId="{ED16B57C-C2E8-43B0-A836-EFFF0E5B3661}" type="sibTrans" cxnId="{46016779-972C-44AA-B030-25E35F23CD0F}">
      <dgm:prSet/>
      <dgm:spPr/>
      <dgm:t>
        <a:bodyPr/>
        <a:lstStyle/>
        <a:p>
          <a:endParaRPr lang="en-US"/>
        </a:p>
      </dgm:t>
    </dgm:pt>
    <dgm:pt modelId="{61E4E951-49B2-44B6-9915-FB023D2F4816}">
      <dgm:prSet/>
      <dgm:spPr/>
      <dgm:t>
        <a:bodyPr/>
        <a:lstStyle/>
        <a:p>
          <a:r>
            <a:rPr lang="pt-BR" b="1" dirty="0"/>
            <a:t>08:00-10:00</a:t>
          </a:r>
          <a:endParaRPr lang="en-US" dirty="0"/>
        </a:p>
      </dgm:t>
    </dgm:pt>
    <dgm:pt modelId="{2262B07F-1D9B-4CE5-8048-059365244D39}" type="parTrans" cxnId="{B7FDE603-735C-4CF9-921A-C03979873D89}">
      <dgm:prSet/>
      <dgm:spPr/>
      <dgm:t>
        <a:bodyPr/>
        <a:lstStyle/>
        <a:p>
          <a:endParaRPr lang="en-US"/>
        </a:p>
      </dgm:t>
    </dgm:pt>
    <dgm:pt modelId="{5A26B436-1514-42D9-9FF6-F11D442F9F38}" type="sibTrans" cxnId="{B7FDE603-735C-4CF9-921A-C03979873D89}">
      <dgm:prSet/>
      <dgm:spPr/>
      <dgm:t>
        <a:bodyPr/>
        <a:lstStyle/>
        <a:p>
          <a:endParaRPr lang="en-US"/>
        </a:p>
      </dgm:t>
    </dgm:pt>
    <dgm:pt modelId="{8FACD33D-AA15-4512-BCE8-B8569911CEFF}">
      <dgm:prSet/>
      <dgm:spPr/>
      <dgm:t>
        <a:bodyPr/>
        <a:lstStyle/>
        <a:p>
          <a:r>
            <a:rPr lang="pt-BR" b="1" dirty="0"/>
            <a:t>Introdução a fisioterapia veterinária </a:t>
          </a:r>
          <a:endParaRPr lang="en-US" dirty="0"/>
        </a:p>
      </dgm:t>
    </dgm:pt>
    <dgm:pt modelId="{E62F1052-E45C-48AE-91A2-35C8CD103F09}" type="parTrans" cxnId="{2B5AED91-24D4-48EA-AE47-5905F31ED461}">
      <dgm:prSet/>
      <dgm:spPr/>
      <dgm:t>
        <a:bodyPr/>
        <a:lstStyle/>
        <a:p>
          <a:endParaRPr lang="en-US"/>
        </a:p>
      </dgm:t>
    </dgm:pt>
    <dgm:pt modelId="{757715EA-4204-47CE-BAB4-A80AC50A5ABA}" type="sibTrans" cxnId="{2B5AED91-24D4-48EA-AE47-5905F31ED461}">
      <dgm:prSet/>
      <dgm:spPr/>
      <dgm:t>
        <a:bodyPr/>
        <a:lstStyle/>
        <a:p>
          <a:endParaRPr lang="en-US"/>
        </a:p>
      </dgm:t>
    </dgm:pt>
    <dgm:pt modelId="{04D0215B-E1F4-4897-BAE6-987D95528E63}">
      <dgm:prSet/>
      <dgm:spPr/>
      <dgm:t>
        <a:bodyPr/>
        <a:lstStyle/>
        <a:p>
          <a:r>
            <a:rPr lang="pt-BR" b="1" dirty="0"/>
            <a:t>10:30-13:00</a:t>
          </a:r>
          <a:endParaRPr lang="en-US" dirty="0"/>
        </a:p>
      </dgm:t>
    </dgm:pt>
    <dgm:pt modelId="{F4D6FE41-A87F-4580-9CE8-0132A308CF4E}" type="parTrans" cxnId="{E65B3FDF-209E-4BEE-9BE0-FAEF69EE928D}">
      <dgm:prSet/>
      <dgm:spPr/>
      <dgm:t>
        <a:bodyPr/>
        <a:lstStyle/>
        <a:p>
          <a:endParaRPr lang="en-US"/>
        </a:p>
      </dgm:t>
    </dgm:pt>
    <dgm:pt modelId="{C3637561-3C27-4EAF-BEAA-1F9F5D8EF7FA}" type="sibTrans" cxnId="{E65B3FDF-209E-4BEE-9BE0-FAEF69EE928D}">
      <dgm:prSet/>
      <dgm:spPr/>
      <dgm:t>
        <a:bodyPr/>
        <a:lstStyle/>
        <a:p>
          <a:endParaRPr lang="en-US"/>
        </a:p>
      </dgm:t>
    </dgm:pt>
    <dgm:pt modelId="{3E8E37E7-B9C9-4F1F-95A8-56794D4A5827}">
      <dgm:prSet/>
      <dgm:spPr/>
      <dgm:t>
        <a:bodyPr/>
        <a:lstStyle/>
        <a:p>
          <a:r>
            <a:rPr lang="pt-BR" b="1" dirty="0"/>
            <a:t>Exame ortopédico e neurológico em pequenos animais</a:t>
          </a:r>
          <a:endParaRPr lang="en-US" dirty="0"/>
        </a:p>
      </dgm:t>
    </dgm:pt>
    <dgm:pt modelId="{BBCE112E-6AE6-4A5E-8A4E-46606C7FCCBB}" type="parTrans" cxnId="{DF2BA77B-1AF4-43E3-ABF4-50D92F1982CE}">
      <dgm:prSet/>
      <dgm:spPr/>
      <dgm:t>
        <a:bodyPr/>
        <a:lstStyle/>
        <a:p>
          <a:endParaRPr lang="en-US"/>
        </a:p>
      </dgm:t>
    </dgm:pt>
    <dgm:pt modelId="{941823D2-66F9-4085-9054-03D9FDDEAF58}" type="sibTrans" cxnId="{DF2BA77B-1AF4-43E3-ABF4-50D92F1982CE}">
      <dgm:prSet/>
      <dgm:spPr/>
      <dgm:t>
        <a:bodyPr/>
        <a:lstStyle/>
        <a:p>
          <a:endParaRPr lang="en-US"/>
        </a:p>
      </dgm:t>
    </dgm:pt>
    <dgm:pt modelId="{2ED63BB8-B657-4ED0-A8DE-D5D69464FCF8}">
      <dgm:prSet/>
      <dgm:spPr/>
      <dgm:t>
        <a:bodyPr/>
        <a:lstStyle/>
        <a:p>
          <a:r>
            <a:rPr lang="pt-BR" b="1" dirty="0"/>
            <a:t>14:00-18:00</a:t>
          </a:r>
          <a:endParaRPr lang="en-US" dirty="0"/>
        </a:p>
      </dgm:t>
    </dgm:pt>
    <dgm:pt modelId="{66B0B86E-A2DF-43FA-9272-1746EAA97977}" type="parTrans" cxnId="{1CE300ED-1093-451B-8244-6FCA7AA9633F}">
      <dgm:prSet/>
      <dgm:spPr/>
      <dgm:t>
        <a:bodyPr/>
        <a:lstStyle/>
        <a:p>
          <a:endParaRPr lang="en-US"/>
        </a:p>
      </dgm:t>
    </dgm:pt>
    <dgm:pt modelId="{15D30E43-0D9B-4DBB-939B-7A3B802844D6}" type="sibTrans" cxnId="{1CE300ED-1093-451B-8244-6FCA7AA9633F}">
      <dgm:prSet/>
      <dgm:spPr/>
      <dgm:t>
        <a:bodyPr/>
        <a:lstStyle/>
        <a:p>
          <a:endParaRPr lang="en-US"/>
        </a:p>
      </dgm:t>
    </dgm:pt>
    <dgm:pt modelId="{FF9B83AB-E165-426D-8D49-CEC025BC5F06}">
      <dgm:prSet/>
      <dgm:spPr/>
      <dgm:t>
        <a:bodyPr/>
        <a:lstStyle/>
        <a:p>
          <a:r>
            <a:rPr lang="pt-BR" b="1" dirty="0"/>
            <a:t>Principais patologias ortopédicas e neurológicas na rotina fisiátrica</a:t>
          </a:r>
          <a:endParaRPr lang="en-US" dirty="0"/>
        </a:p>
      </dgm:t>
    </dgm:pt>
    <dgm:pt modelId="{43CA3DC8-E071-4BBD-A06F-CC9371A2CC3A}" type="parTrans" cxnId="{057AB3EE-5655-4164-8ABF-7422C1FC0734}">
      <dgm:prSet/>
      <dgm:spPr/>
      <dgm:t>
        <a:bodyPr/>
        <a:lstStyle/>
        <a:p>
          <a:endParaRPr lang="en-US"/>
        </a:p>
      </dgm:t>
    </dgm:pt>
    <dgm:pt modelId="{F975F1E3-A299-4863-980C-9112C89E0620}" type="sibTrans" cxnId="{057AB3EE-5655-4164-8ABF-7422C1FC0734}">
      <dgm:prSet/>
      <dgm:spPr/>
      <dgm:t>
        <a:bodyPr/>
        <a:lstStyle/>
        <a:p>
          <a:endParaRPr lang="en-US"/>
        </a:p>
      </dgm:t>
    </dgm:pt>
    <dgm:pt modelId="{F2B67391-7117-456C-AFB5-26CB4A2A69CE}" type="pres">
      <dgm:prSet presAssocID="{87FF9B6E-03BE-4146-9326-B3F84BC0FEAB}" presName="linear" presStyleCnt="0">
        <dgm:presLayoutVars>
          <dgm:animLvl val="lvl"/>
          <dgm:resizeHandles val="exact"/>
        </dgm:presLayoutVars>
      </dgm:prSet>
      <dgm:spPr/>
    </dgm:pt>
    <dgm:pt modelId="{B88B4F1C-DD97-41E1-B72C-D7850CEFFEED}" type="pres">
      <dgm:prSet presAssocID="{705E7F45-E0CE-4253-B69E-028E6C540BA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79DBD04-4908-4B5F-91EC-585A9437A568}" type="pres">
      <dgm:prSet presAssocID="{ED16B57C-C2E8-43B0-A836-EFFF0E5B3661}" presName="spacer" presStyleCnt="0"/>
      <dgm:spPr/>
    </dgm:pt>
    <dgm:pt modelId="{BDA8D4F0-F5F7-479B-B77D-099CA8F44BC5}" type="pres">
      <dgm:prSet presAssocID="{61E4E951-49B2-44B6-9915-FB023D2F481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AAD3A39-4333-40B1-BDA7-8F08A658CE74}" type="pres">
      <dgm:prSet presAssocID="{5A26B436-1514-42D9-9FF6-F11D442F9F38}" presName="spacer" presStyleCnt="0"/>
      <dgm:spPr/>
    </dgm:pt>
    <dgm:pt modelId="{6AD717C7-CA97-48DB-8C0F-B43C6D8DD0AD}" type="pres">
      <dgm:prSet presAssocID="{8FACD33D-AA15-4512-BCE8-B8569911CEF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3D83D1F-B6FD-4979-B996-948380224738}" type="pres">
      <dgm:prSet presAssocID="{757715EA-4204-47CE-BAB4-A80AC50A5ABA}" presName="spacer" presStyleCnt="0"/>
      <dgm:spPr/>
    </dgm:pt>
    <dgm:pt modelId="{4BB1F523-B940-4A8B-ADD8-FC87876F5101}" type="pres">
      <dgm:prSet presAssocID="{04D0215B-E1F4-4897-BAE6-987D95528E6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8E588A2-1C17-4D21-BDE7-5A86ACF91639}" type="pres">
      <dgm:prSet presAssocID="{C3637561-3C27-4EAF-BEAA-1F9F5D8EF7FA}" presName="spacer" presStyleCnt="0"/>
      <dgm:spPr/>
    </dgm:pt>
    <dgm:pt modelId="{CE84E98D-2780-4111-8C4A-C1673E34BFEB}" type="pres">
      <dgm:prSet presAssocID="{3E8E37E7-B9C9-4F1F-95A8-56794D4A582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6A19D59-F807-4AD9-8E0D-5F4F82FDC65E}" type="pres">
      <dgm:prSet presAssocID="{941823D2-66F9-4085-9054-03D9FDDEAF58}" presName="spacer" presStyleCnt="0"/>
      <dgm:spPr/>
    </dgm:pt>
    <dgm:pt modelId="{6618E552-4E32-4848-BBC7-949123CB6407}" type="pres">
      <dgm:prSet presAssocID="{2ED63BB8-B657-4ED0-A8DE-D5D69464FCF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BA2909-63E1-4314-BA41-C148839D462E}" type="pres">
      <dgm:prSet presAssocID="{15D30E43-0D9B-4DBB-939B-7A3B802844D6}" presName="spacer" presStyleCnt="0"/>
      <dgm:spPr/>
    </dgm:pt>
    <dgm:pt modelId="{3AE84D81-06FD-4143-83AA-C0F33B1FC403}" type="pres">
      <dgm:prSet presAssocID="{FF9B83AB-E165-426D-8D49-CEC025BC5F0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7FDE603-735C-4CF9-921A-C03979873D89}" srcId="{87FF9B6E-03BE-4146-9326-B3F84BC0FEAB}" destId="{61E4E951-49B2-44B6-9915-FB023D2F4816}" srcOrd="1" destOrd="0" parTransId="{2262B07F-1D9B-4CE5-8048-059365244D39}" sibTransId="{5A26B436-1514-42D9-9FF6-F11D442F9F38}"/>
    <dgm:cxn modelId="{062BA41C-29B9-4A59-87BB-8B1E40568539}" type="presOf" srcId="{3E8E37E7-B9C9-4F1F-95A8-56794D4A5827}" destId="{CE84E98D-2780-4111-8C4A-C1673E34BFEB}" srcOrd="0" destOrd="0" presId="urn:microsoft.com/office/officeart/2005/8/layout/vList2"/>
    <dgm:cxn modelId="{D27C303D-F851-4007-AA13-A389FA28A357}" type="presOf" srcId="{705E7F45-E0CE-4253-B69E-028E6C540BAC}" destId="{B88B4F1C-DD97-41E1-B72C-D7850CEFFEED}" srcOrd="0" destOrd="0" presId="urn:microsoft.com/office/officeart/2005/8/layout/vList2"/>
    <dgm:cxn modelId="{C2D1C25F-6E20-4A8C-AEF9-DD81CEF272C5}" type="presOf" srcId="{87FF9B6E-03BE-4146-9326-B3F84BC0FEAB}" destId="{F2B67391-7117-456C-AFB5-26CB4A2A69CE}" srcOrd="0" destOrd="0" presId="urn:microsoft.com/office/officeart/2005/8/layout/vList2"/>
    <dgm:cxn modelId="{46016779-972C-44AA-B030-25E35F23CD0F}" srcId="{87FF9B6E-03BE-4146-9326-B3F84BC0FEAB}" destId="{705E7F45-E0CE-4253-B69E-028E6C540BAC}" srcOrd="0" destOrd="0" parTransId="{4B4122EC-8C58-4A73-9F7E-068DF2CB60B1}" sibTransId="{ED16B57C-C2E8-43B0-A836-EFFF0E5B3661}"/>
    <dgm:cxn modelId="{DF2BA77B-1AF4-43E3-ABF4-50D92F1982CE}" srcId="{87FF9B6E-03BE-4146-9326-B3F84BC0FEAB}" destId="{3E8E37E7-B9C9-4F1F-95A8-56794D4A5827}" srcOrd="4" destOrd="0" parTransId="{BBCE112E-6AE6-4A5E-8A4E-46606C7FCCBB}" sibTransId="{941823D2-66F9-4085-9054-03D9FDDEAF58}"/>
    <dgm:cxn modelId="{E505FE8E-78A1-414F-8210-EE4A78237082}" type="presOf" srcId="{61E4E951-49B2-44B6-9915-FB023D2F4816}" destId="{BDA8D4F0-F5F7-479B-B77D-099CA8F44BC5}" srcOrd="0" destOrd="0" presId="urn:microsoft.com/office/officeart/2005/8/layout/vList2"/>
    <dgm:cxn modelId="{2B5AED91-24D4-48EA-AE47-5905F31ED461}" srcId="{87FF9B6E-03BE-4146-9326-B3F84BC0FEAB}" destId="{8FACD33D-AA15-4512-BCE8-B8569911CEFF}" srcOrd="2" destOrd="0" parTransId="{E62F1052-E45C-48AE-91A2-35C8CD103F09}" sibTransId="{757715EA-4204-47CE-BAB4-A80AC50A5ABA}"/>
    <dgm:cxn modelId="{E73E9AAA-AC63-40D5-A452-008793F9C4EE}" type="presOf" srcId="{2ED63BB8-B657-4ED0-A8DE-D5D69464FCF8}" destId="{6618E552-4E32-4848-BBC7-949123CB6407}" srcOrd="0" destOrd="0" presId="urn:microsoft.com/office/officeart/2005/8/layout/vList2"/>
    <dgm:cxn modelId="{BC5E24C0-14BC-4404-9D44-C510C0751003}" type="presOf" srcId="{04D0215B-E1F4-4897-BAE6-987D95528E63}" destId="{4BB1F523-B940-4A8B-ADD8-FC87876F5101}" srcOrd="0" destOrd="0" presId="urn:microsoft.com/office/officeart/2005/8/layout/vList2"/>
    <dgm:cxn modelId="{02FA36D9-1DB7-4458-8E4A-4EE441711445}" type="presOf" srcId="{FF9B83AB-E165-426D-8D49-CEC025BC5F06}" destId="{3AE84D81-06FD-4143-83AA-C0F33B1FC403}" srcOrd="0" destOrd="0" presId="urn:microsoft.com/office/officeart/2005/8/layout/vList2"/>
    <dgm:cxn modelId="{E65B3FDF-209E-4BEE-9BE0-FAEF69EE928D}" srcId="{87FF9B6E-03BE-4146-9326-B3F84BC0FEAB}" destId="{04D0215B-E1F4-4897-BAE6-987D95528E63}" srcOrd="3" destOrd="0" parTransId="{F4D6FE41-A87F-4580-9CE8-0132A308CF4E}" sibTransId="{C3637561-3C27-4EAF-BEAA-1F9F5D8EF7FA}"/>
    <dgm:cxn modelId="{1CE300ED-1093-451B-8244-6FCA7AA9633F}" srcId="{87FF9B6E-03BE-4146-9326-B3F84BC0FEAB}" destId="{2ED63BB8-B657-4ED0-A8DE-D5D69464FCF8}" srcOrd="5" destOrd="0" parTransId="{66B0B86E-A2DF-43FA-9272-1746EAA97977}" sibTransId="{15D30E43-0D9B-4DBB-939B-7A3B802844D6}"/>
    <dgm:cxn modelId="{057AB3EE-5655-4164-8ABF-7422C1FC0734}" srcId="{87FF9B6E-03BE-4146-9326-B3F84BC0FEAB}" destId="{FF9B83AB-E165-426D-8D49-CEC025BC5F06}" srcOrd="6" destOrd="0" parTransId="{43CA3DC8-E071-4BBD-A06F-CC9371A2CC3A}" sibTransId="{F975F1E3-A299-4863-980C-9112C89E0620}"/>
    <dgm:cxn modelId="{8F907CFA-4F83-4900-8E28-B58047BD0CED}" type="presOf" srcId="{8FACD33D-AA15-4512-BCE8-B8569911CEFF}" destId="{6AD717C7-CA97-48DB-8C0F-B43C6D8DD0AD}" srcOrd="0" destOrd="0" presId="urn:microsoft.com/office/officeart/2005/8/layout/vList2"/>
    <dgm:cxn modelId="{86B79215-7EF1-4B2B-865D-D4C1536BEBAA}" type="presParOf" srcId="{F2B67391-7117-456C-AFB5-26CB4A2A69CE}" destId="{B88B4F1C-DD97-41E1-B72C-D7850CEFFEED}" srcOrd="0" destOrd="0" presId="urn:microsoft.com/office/officeart/2005/8/layout/vList2"/>
    <dgm:cxn modelId="{C2989379-F10F-429E-9D34-4D0426524C8C}" type="presParOf" srcId="{F2B67391-7117-456C-AFB5-26CB4A2A69CE}" destId="{779DBD04-4908-4B5F-91EC-585A9437A568}" srcOrd="1" destOrd="0" presId="urn:microsoft.com/office/officeart/2005/8/layout/vList2"/>
    <dgm:cxn modelId="{89768C07-4534-42A6-AF7F-FBC650F3091B}" type="presParOf" srcId="{F2B67391-7117-456C-AFB5-26CB4A2A69CE}" destId="{BDA8D4F0-F5F7-479B-B77D-099CA8F44BC5}" srcOrd="2" destOrd="0" presId="urn:microsoft.com/office/officeart/2005/8/layout/vList2"/>
    <dgm:cxn modelId="{03B9D0C6-2F36-40C2-A4A9-D644A2D9E73B}" type="presParOf" srcId="{F2B67391-7117-456C-AFB5-26CB4A2A69CE}" destId="{AAAD3A39-4333-40B1-BDA7-8F08A658CE74}" srcOrd="3" destOrd="0" presId="urn:microsoft.com/office/officeart/2005/8/layout/vList2"/>
    <dgm:cxn modelId="{A863EEC2-536B-40F7-9DC9-E621049271D0}" type="presParOf" srcId="{F2B67391-7117-456C-AFB5-26CB4A2A69CE}" destId="{6AD717C7-CA97-48DB-8C0F-B43C6D8DD0AD}" srcOrd="4" destOrd="0" presId="urn:microsoft.com/office/officeart/2005/8/layout/vList2"/>
    <dgm:cxn modelId="{D4165440-0FFC-43C8-8A70-D996D895E327}" type="presParOf" srcId="{F2B67391-7117-456C-AFB5-26CB4A2A69CE}" destId="{83D83D1F-B6FD-4979-B996-948380224738}" srcOrd="5" destOrd="0" presId="urn:microsoft.com/office/officeart/2005/8/layout/vList2"/>
    <dgm:cxn modelId="{AFEA5081-ACF7-4BA8-8B7A-C910B1CF488F}" type="presParOf" srcId="{F2B67391-7117-456C-AFB5-26CB4A2A69CE}" destId="{4BB1F523-B940-4A8B-ADD8-FC87876F5101}" srcOrd="6" destOrd="0" presId="urn:microsoft.com/office/officeart/2005/8/layout/vList2"/>
    <dgm:cxn modelId="{717E92AE-E0DD-4C42-967C-CD9A5B71922F}" type="presParOf" srcId="{F2B67391-7117-456C-AFB5-26CB4A2A69CE}" destId="{88E588A2-1C17-4D21-BDE7-5A86ACF91639}" srcOrd="7" destOrd="0" presId="urn:microsoft.com/office/officeart/2005/8/layout/vList2"/>
    <dgm:cxn modelId="{35B1BB60-BFBE-433C-9E24-D517304011B5}" type="presParOf" srcId="{F2B67391-7117-456C-AFB5-26CB4A2A69CE}" destId="{CE84E98D-2780-4111-8C4A-C1673E34BFEB}" srcOrd="8" destOrd="0" presId="urn:microsoft.com/office/officeart/2005/8/layout/vList2"/>
    <dgm:cxn modelId="{786F4E55-3FBE-4B06-960A-5E9F4DC71CDF}" type="presParOf" srcId="{F2B67391-7117-456C-AFB5-26CB4A2A69CE}" destId="{86A19D59-F807-4AD9-8E0D-5F4F82FDC65E}" srcOrd="9" destOrd="0" presId="urn:microsoft.com/office/officeart/2005/8/layout/vList2"/>
    <dgm:cxn modelId="{AD6EC9C4-F3AA-4BD1-A332-04F4A9BB85AA}" type="presParOf" srcId="{F2B67391-7117-456C-AFB5-26CB4A2A69CE}" destId="{6618E552-4E32-4848-BBC7-949123CB6407}" srcOrd="10" destOrd="0" presId="urn:microsoft.com/office/officeart/2005/8/layout/vList2"/>
    <dgm:cxn modelId="{343EDEDB-1462-488F-88D7-65254792D512}" type="presParOf" srcId="{F2B67391-7117-456C-AFB5-26CB4A2A69CE}" destId="{9BBA2909-63E1-4314-BA41-C148839D462E}" srcOrd="11" destOrd="0" presId="urn:microsoft.com/office/officeart/2005/8/layout/vList2"/>
    <dgm:cxn modelId="{3837B60B-1C23-4A66-A851-77EF95C437EE}" type="presParOf" srcId="{F2B67391-7117-456C-AFB5-26CB4A2A69CE}" destId="{3AE84D81-06FD-4143-83AA-C0F33B1FC40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F9B6E-03BE-4146-9326-B3F84BC0FEAB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5E7F45-E0CE-4253-B69E-028E6C540BAC}">
      <dgm:prSet/>
      <dgm:spPr/>
      <dgm:t>
        <a:bodyPr/>
        <a:lstStyle/>
        <a:p>
          <a:r>
            <a:rPr lang="pt-BR" b="1" u="sng" dirty="0"/>
            <a:t>Sábado: dia  04 de Dezembro - Presencial  </a:t>
          </a:r>
          <a:endParaRPr lang="en-US" dirty="0"/>
        </a:p>
      </dgm:t>
    </dgm:pt>
    <dgm:pt modelId="{4B4122EC-8C58-4A73-9F7E-068DF2CB60B1}" type="parTrans" cxnId="{46016779-972C-44AA-B030-25E35F23CD0F}">
      <dgm:prSet/>
      <dgm:spPr/>
      <dgm:t>
        <a:bodyPr/>
        <a:lstStyle/>
        <a:p>
          <a:endParaRPr lang="en-US"/>
        </a:p>
      </dgm:t>
    </dgm:pt>
    <dgm:pt modelId="{ED16B57C-C2E8-43B0-A836-EFFF0E5B3661}" type="sibTrans" cxnId="{46016779-972C-44AA-B030-25E35F23CD0F}">
      <dgm:prSet/>
      <dgm:spPr/>
      <dgm:t>
        <a:bodyPr/>
        <a:lstStyle/>
        <a:p>
          <a:endParaRPr lang="en-US"/>
        </a:p>
      </dgm:t>
    </dgm:pt>
    <dgm:pt modelId="{61E4E951-49B2-44B6-9915-FB023D2F4816}">
      <dgm:prSet/>
      <dgm:spPr/>
      <dgm:t>
        <a:bodyPr/>
        <a:lstStyle/>
        <a:p>
          <a:r>
            <a:rPr lang="pt-BR" b="1"/>
            <a:t>08:00-10:00</a:t>
          </a:r>
          <a:endParaRPr lang="en-US"/>
        </a:p>
      </dgm:t>
    </dgm:pt>
    <dgm:pt modelId="{2262B07F-1D9B-4CE5-8048-059365244D39}" type="parTrans" cxnId="{B7FDE603-735C-4CF9-921A-C03979873D89}">
      <dgm:prSet/>
      <dgm:spPr/>
      <dgm:t>
        <a:bodyPr/>
        <a:lstStyle/>
        <a:p>
          <a:endParaRPr lang="en-US"/>
        </a:p>
      </dgm:t>
    </dgm:pt>
    <dgm:pt modelId="{5A26B436-1514-42D9-9FF6-F11D442F9F38}" type="sibTrans" cxnId="{B7FDE603-735C-4CF9-921A-C03979873D89}">
      <dgm:prSet/>
      <dgm:spPr/>
      <dgm:t>
        <a:bodyPr/>
        <a:lstStyle/>
        <a:p>
          <a:endParaRPr lang="en-US"/>
        </a:p>
      </dgm:t>
    </dgm:pt>
    <dgm:pt modelId="{8FACD33D-AA15-4512-BCE8-B8569911CEFF}">
      <dgm:prSet/>
      <dgm:spPr/>
      <dgm:t>
        <a:bodyPr/>
        <a:lstStyle/>
        <a:p>
          <a:r>
            <a:rPr lang="pt-BR" b="1" dirty="0"/>
            <a:t>Principais modalidades  fisioterapêuticas  (Hidroterapia. Laser, Eletro)</a:t>
          </a:r>
          <a:endParaRPr lang="en-US" dirty="0"/>
        </a:p>
      </dgm:t>
    </dgm:pt>
    <dgm:pt modelId="{E62F1052-E45C-48AE-91A2-35C8CD103F09}" type="parTrans" cxnId="{2B5AED91-24D4-48EA-AE47-5905F31ED461}">
      <dgm:prSet/>
      <dgm:spPr/>
      <dgm:t>
        <a:bodyPr/>
        <a:lstStyle/>
        <a:p>
          <a:endParaRPr lang="en-US"/>
        </a:p>
      </dgm:t>
    </dgm:pt>
    <dgm:pt modelId="{757715EA-4204-47CE-BAB4-A80AC50A5ABA}" type="sibTrans" cxnId="{2B5AED91-24D4-48EA-AE47-5905F31ED461}">
      <dgm:prSet/>
      <dgm:spPr/>
      <dgm:t>
        <a:bodyPr/>
        <a:lstStyle/>
        <a:p>
          <a:endParaRPr lang="en-US"/>
        </a:p>
      </dgm:t>
    </dgm:pt>
    <dgm:pt modelId="{04D0215B-E1F4-4897-BAE6-987D95528E63}">
      <dgm:prSet/>
      <dgm:spPr/>
      <dgm:t>
        <a:bodyPr/>
        <a:lstStyle/>
        <a:p>
          <a:r>
            <a:rPr lang="pt-BR" b="1"/>
            <a:t>10:30-13:00</a:t>
          </a:r>
          <a:endParaRPr lang="en-US"/>
        </a:p>
      </dgm:t>
    </dgm:pt>
    <dgm:pt modelId="{F4D6FE41-A87F-4580-9CE8-0132A308CF4E}" type="parTrans" cxnId="{E65B3FDF-209E-4BEE-9BE0-FAEF69EE928D}">
      <dgm:prSet/>
      <dgm:spPr/>
      <dgm:t>
        <a:bodyPr/>
        <a:lstStyle/>
        <a:p>
          <a:endParaRPr lang="en-US"/>
        </a:p>
      </dgm:t>
    </dgm:pt>
    <dgm:pt modelId="{C3637561-3C27-4EAF-BEAA-1F9F5D8EF7FA}" type="sibTrans" cxnId="{E65B3FDF-209E-4BEE-9BE0-FAEF69EE928D}">
      <dgm:prSet/>
      <dgm:spPr/>
      <dgm:t>
        <a:bodyPr/>
        <a:lstStyle/>
        <a:p>
          <a:endParaRPr lang="en-US"/>
        </a:p>
      </dgm:t>
    </dgm:pt>
    <dgm:pt modelId="{3E8E37E7-B9C9-4F1F-95A8-56794D4A5827}">
      <dgm:prSet/>
      <dgm:spPr/>
      <dgm:t>
        <a:bodyPr/>
        <a:lstStyle/>
        <a:p>
          <a:r>
            <a:rPr lang="pt-BR" b="1" dirty="0"/>
            <a:t>Principais modalidades  fisioterapêuticas  (Hidroterapia. Laser, Eletro)</a:t>
          </a:r>
          <a:endParaRPr lang="en-US" dirty="0"/>
        </a:p>
      </dgm:t>
    </dgm:pt>
    <dgm:pt modelId="{BBCE112E-6AE6-4A5E-8A4E-46606C7FCCBB}" type="parTrans" cxnId="{DF2BA77B-1AF4-43E3-ABF4-50D92F1982CE}">
      <dgm:prSet/>
      <dgm:spPr/>
      <dgm:t>
        <a:bodyPr/>
        <a:lstStyle/>
        <a:p>
          <a:endParaRPr lang="en-US"/>
        </a:p>
      </dgm:t>
    </dgm:pt>
    <dgm:pt modelId="{941823D2-66F9-4085-9054-03D9FDDEAF58}" type="sibTrans" cxnId="{DF2BA77B-1AF4-43E3-ABF4-50D92F1982CE}">
      <dgm:prSet/>
      <dgm:spPr/>
      <dgm:t>
        <a:bodyPr/>
        <a:lstStyle/>
        <a:p>
          <a:endParaRPr lang="en-US"/>
        </a:p>
      </dgm:t>
    </dgm:pt>
    <dgm:pt modelId="{2ED63BB8-B657-4ED0-A8DE-D5D69464FCF8}">
      <dgm:prSet/>
      <dgm:spPr/>
      <dgm:t>
        <a:bodyPr/>
        <a:lstStyle/>
        <a:p>
          <a:r>
            <a:rPr lang="pt-BR" b="1" dirty="0"/>
            <a:t>14:00-18:00</a:t>
          </a:r>
          <a:endParaRPr lang="en-US" dirty="0"/>
        </a:p>
      </dgm:t>
    </dgm:pt>
    <dgm:pt modelId="{66B0B86E-A2DF-43FA-9272-1746EAA97977}" type="parTrans" cxnId="{1CE300ED-1093-451B-8244-6FCA7AA9633F}">
      <dgm:prSet/>
      <dgm:spPr/>
      <dgm:t>
        <a:bodyPr/>
        <a:lstStyle/>
        <a:p>
          <a:endParaRPr lang="en-US"/>
        </a:p>
      </dgm:t>
    </dgm:pt>
    <dgm:pt modelId="{15D30E43-0D9B-4DBB-939B-7A3B802844D6}" type="sibTrans" cxnId="{1CE300ED-1093-451B-8244-6FCA7AA9633F}">
      <dgm:prSet/>
      <dgm:spPr/>
      <dgm:t>
        <a:bodyPr/>
        <a:lstStyle/>
        <a:p>
          <a:endParaRPr lang="en-US"/>
        </a:p>
      </dgm:t>
    </dgm:pt>
    <dgm:pt modelId="{FF9B83AB-E165-426D-8D49-CEC025BC5F06}">
      <dgm:prSet/>
      <dgm:spPr/>
      <dgm:t>
        <a:bodyPr/>
        <a:lstStyle/>
        <a:p>
          <a:r>
            <a:rPr lang="pt-BR" b="1" dirty="0"/>
            <a:t>Principais modalidades  fisioterapêuticas  (</a:t>
          </a:r>
          <a:r>
            <a:rPr lang="pt-BR" b="1" dirty="0" err="1"/>
            <a:t>Us</a:t>
          </a:r>
          <a:r>
            <a:rPr lang="pt-BR" b="1" dirty="0"/>
            <a:t>, </a:t>
          </a:r>
          <a:r>
            <a:rPr lang="pt-BR" b="1" dirty="0" err="1"/>
            <a:t>cinesio</a:t>
          </a:r>
          <a:r>
            <a:rPr lang="pt-BR" b="1" dirty="0"/>
            <a:t> Campo magnético, termo terapia e alongamento )</a:t>
          </a:r>
          <a:endParaRPr lang="en-US" dirty="0"/>
        </a:p>
      </dgm:t>
    </dgm:pt>
    <dgm:pt modelId="{43CA3DC8-E071-4BBD-A06F-CC9371A2CC3A}" type="parTrans" cxnId="{057AB3EE-5655-4164-8ABF-7422C1FC0734}">
      <dgm:prSet/>
      <dgm:spPr/>
      <dgm:t>
        <a:bodyPr/>
        <a:lstStyle/>
        <a:p>
          <a:endParaRPr lang="en-US"/>
        </a:p>
      </dgm:t>
    </dgm:pt>
    <dgm:pt modelId="{F975F1E3-A299-4863-980C-9112C89E0620}" type="sibTrans" cxnId="{057AB3EE-5655-4164-8ABF-7422C1FC0734}">
      <dgm:prSet/>
      <dgm:spPr/>
      <dgm:t>
        <a:bodyPr/>
        <a:lstStyle/>
        <a:p>
          <a:endParaRPr lang="en-US"/>
        </a:p>
      </dgm:t>
    </dgm:pt>
    <dgm:pt modelId="{88C53C63-B297-495B-BBF6-0AC33E2EA6CF}" type="pres">
      <dgm:prSet presAssocID="{87FF9B6E-03BE-4146-9326-B3F84BC0FEAB}" presName="vert0" presStyleCnt="0">
        <dgm:presLayoutVars>
          <dgm:dir/>
          <dgm:animOne val="branch"/>
          <dgm:animLvl val="lvl"/>
        </dgm:presLayoutVars>
      </dgm:prSet>
      <dgm:spPr/>
    </dgm:pt>
    <dgm:pt modelId="{41922F24-F4AA-4E80-B9D5-4D4C9B6C6B64}" type="pres">
      <dgm:prSet presAssocID="{705E7F45-E0CE-4253-B69E-028E6C540BAC}" presName="thickLine" presStyleLbl="alignNode1" presStyleIdx="0" presStyleCnt="7"/>
      <dgm:spPr/>
    </dgm:pt>
    <dgm:pt modelId="{95FEC85F-6439-45B3-9E32-BE3C1A4AF85F}" type="pres">
      <dgm:prSet presAssocID="{705E7F45-E0CE-4253-B69E-028E6C540BAC}" presName="horz1" presStyleCnt="0"/>
      <dgm:spPr/>
    </dgm:pt>
    <dgm:pt modelId="{68BA12FD-ED28-460C-AF2E-E2115DAE64F2}" type="pres">
      <dgm:prSet presAssocID="{705E7F45-E0CE-4253-B69E-028E6C540BAC}" presName="tx1" presStyleLbl="revTx" presStyleIdx="0" presStyleCnt="7"/>
      <dgm:spPr/>
    </dgm:pt>
    <dgm:pt modelId="{D9F5017B-2494-406C-B856-320827ABFF1A}" type="pres">
      <dgm:prSet presAssocID="{705E7F45-E0CE-4253-B69E-028E6C540BAC}" presName="vert1" presStyleCnt="0"/>
      <dgm:spPr/>
    </dgm:pt>
    <dgm:pt modelId="{FA5AE701-67E8-42D8-AAAB-9A7E92F7D79F}" type="pres">
      <dgm:prSet presAssocID="{61E4E951-49B2-44B6-9915-FB023D2F4816}" presName="thickLine" presStyleLbl="alignNode1" presStyleIdx="1" presStyleCnt="7"/>
      <dgm:spPr/>
    </dgm:pt>
    <dgm:pt modelId="{5B7FD959-FB73-4AD9-BC21-63DADB65D138}" type="pres">
      <dgm:prSet presAssocID="{61E4E951-49B2-44B6-9915-FB023D2F4816}" presName="horz1" presStyleCnt="0"/>
      <dgm:spPr/>
    </dgm:pt>
    <dgm:pt modelId="{C2C9F412-4EAA-4F78-9AFB-3E0BA4A7A8CF}" type="pres">
      <dgm:prSet presAssocID="{61E4E951-49B2-44B6-9915-FB023D2F4816}" presName="tx1" presStyleLbl="revTx" presStyleIdx="1" presStyleCnt="7"/>
      <dgm:spPr/>
    </dgm:pt>
    <dgm:pt modelId="{A5A93D08-B02E-4DA2-ADEC-1DC3D473A14F}" type="pres">
      <dgm:prSet presAssocID="{61E4E951-49B2-44B6-9915-FB023D2F4816}" presName="vert1" presStyleCnt="0"/>
      <dgm:spPr/>
    </dgm:pt>
    <dgm:pt modelId="{0472F108-B145-4E9F-9135-33204A4D5B2F}" type="pres">
      <dgm:prSet presAssocID="{8FACD33D-AA15-4512-BCE8-B8569911CEFF}" presName="thickLine" presStyleLbl="alignNode1" presStyleIdx="2" presStyleCnt="7"/>
      <dgm:spPr/>
    </dgm:pt>
    <dgm:pt modelId="{E749B4E6-6A6C-4519-BE86-41C9B2D50DC3}" type="pres">
      <dgm:prSet presAssocID="{8FACD33D-AA15-4512-BCE8-B8569911CEFF}" presName="horz1" presStyleCnt="0"/>
      <dgm:spPr/>
    </dgm:pt>
    <dgm:pt modelId="{CB06A71E-2E4C-4173-BDCA-84FABA714DEC}" type="pres">
      <dgm:prSet presAssocID="{8FACD33D-AA15-4512-BCE8-B8569911CEFF}" presName="tx1" presStyleLbl="revTx" presStyleIdx="2" presStyleCnt="7"/>
      <dgm:spPr/>
    </dgm:pt>
    <dgm:pt modelId="{E6E79566-46DD-4065-84D2-CD97194F6074}" type="pres">
      <dgm:prSet presAssocID="{8FACD33D-AA15-4512-BCE8-B8569911CEFF}" presName="vert1" presStyleCnt="0"/>
      <dgm:spPr/>
    </dgm:pt>
    <dgm:pt modelId="{D859D03A-B072-4331-99F0-761E32DB4D4D}" type="pres">
      <dgm:prSet presAssocID="{04D0215B-E1F4-4897-BAE6-987D95528E63}" presName="thickLine" presStyleLbl="alignNode1" presStyleIdx="3" presStyleCnt="7"/>
      <dgm:spPr/>
    </dgm:pt>
    <dgm:pt modelId="{46880C0B-6536-4D66-905D-CC329653A565}" type="pres">
      <dgm:prSet presAssocID="{04D0215B-E1F4-4897-BAE6-987D95528E63}" presName="horz1" presStyleCnt="0"/>
      <dgm:spPr/>
    </dgm:pt>
    <dgm:pt modelId="{EFE5C7D0-028F-43D1-B1C2-E32688A700CD}" type="pres">
      <dgm:prSet presAssocID="{04D0215B-E1F4-4897-BAE6-987D95528E63}" presName="tx1" presStyleLbl="revTx" presStyleIdx="3" presStyleCnt="7"/>
      <dgm:spPr/>
    </dgm:pt>
    <dgm:pt modelId="{7100108A-178D-46E0-AAAE-FDE8BE10B13F}" type="pres">
      <dgm:prSet presAssocID="{04D0215B-E1F4-4897-BAE6-987D95528E63}" presName="vert1" presStyleCnt="0"/>
      <dgm:spPr/>
    </dgm:pt>
    <dgm:pt modelId="{C3A3E151-EA3C-47BD-916B-8B236AF94372}" type="pres">
      <dgm:prSet presAssocID="{3E8E37E7-B9C9-4F1F-95A8-56794D4A5827}" presName="thickLine" presStyleLbl="alignNode1" presStyleIdx="4" presStyleCnt="7"/>
      <dgm:spPr/>
    </dgm:pt>
    <dgm:pt modelId="{0902B1B6-3DA4-438F-969A-DA36332822E2}" type="pres">
      <dgm:prSet presAssocID="{3E8E37E7-B9C9-4F1F-95A8-56794D4A5827}" presName="horz1" presStyleCnt="0"/>
      <dgm:spPr/>
    </dgm:pt>
    <dgm:pt modelId="{03952273-B52C-4AE8-A253-916CB0448702}" type="pres">
      <dgm:prSet presAssocID="{3E8E37E7-B9C9-4F1F-95A8-56794D4A5827}" presName="tx1" presStyleLbl="revTx" presStyleIdx="4" presStyleCnt="7"/>
      <dgm:spPr/>
    </dgm:pt>
    <dgm:pt modelId="{43CD3ACC-9670-4B8B-BA52-FB1099B405D3}" type="pres">
      <dgm:prSet presAssocID="{3E8E37E7-B9C9-4F1F-95A8-56794D4A5827}" presName="vert1" presStyleCnt="0"/>
      <dgm:spPr/>
    </dgm:pt>
    <dgm:pt modelId="{10EA23DB-1B94-40A4-B632-95DD3B45A811}" type="pres">
      <dgm:prSet presAssocID="{2ED63BB8-B657-4ED0-A8DE-D5D69464FCF8}" presName="thickLine" presStyleLbl="alignNode1" presStyleIdx="5" presStyleCnt="7"/>
      <dgm:spPr/>
    </dgm:pt>
    <dgm:pt modelId="{16AA308D-0890-4241-BFCE-458C2D677D39}" type="pres">
      <dgm:prSet presAssocID="{2ED63BB8-B657-4ED0-A8DE-D5D69464FCF8}" presName="horz1" presStyleCnt="0"/>
      <dgm:spPr/>
    </dgm:pt>
    <dgm:pt modelId="{7509B939-27AD-4029-97A0-45A07CC41CDA}" type="pres">
      <dgm:prSet presAssocID="{2ED63BB8-B657-4ED0-A8DE-D5D69464FCF8}" presName="tx1" presStyleLbl="revTx" presStyleIdx="5" presStyleCnt="7"/>
      <dgm:spPr/>
    </dgm:pt>
    <dgm:pt modelId="{970FB805-D337-40D7-AAAE-1F1E84C73BA3}" type="pres">
      <dgm:prSet presAssocID="{2ED63BB8-B657-4ED0-A8DE-D5D69464FCF8}" presName="vert1" presStyleCnt="0"/>
      <dgm:spPr/>
    </dgm:pt>
    <dgm:pt modelId="{EFA63EDE-813D-420C-9C33-20F6E0DDEA25}" type="pres">
      <dgm:prSet presAssocID="{FF9B83AB-E165-426D-8D49-CEC025BC5F06}" presName="thickLine" presStyleLbl="alignNode1" presStyleIdx="6" presStyleCnt="7"/>
      <dgm:spPr/>
    </dgm:pt>
    <dgm:pt modelId="{64EAC4EE-BF5C-472C-8D93-FD7CCA543C2C}" type="pres">
      <dgm:prSet presAssocID="{FF9B83AB-E165-426D-8D49-CEC025BC5F06}" presName="horz1" presStyleCnt="0"/>
      <dgm:spPr/>
    </dgm:pt>
    <dgm:pt modelId="{B1CBBF79-14A7-4CE2-B31F-4B9CB47C5088}" type="pres">
      <dgm:prSet presAssocID="{FF9B83AB-E165-426D-8D49-CEC025BC5F06}" presName="tx1" presStyleLbl="revTx" presStyleIdx="6" presStyleCnt="7"/>
      <dgm:spPr/>
    </dgm:pt>
    <dgm:pt modelId="{3066AEBB-2B67-4BDB-82F8-D47F22DC484F}" type="pres">
      <dgm:prSet presAssocID="{FF9B83AB-E165-426D-8D49-CEC025BC5F06}" presName="vert1" presStyleCnt="0"/>
      <dgm:spPr/>
    </dgm:pt>
  </dgm:ptLst>
  <dgm:cxnLst>
    <dgm:cxn modelId="{B7FDE603-735C-4CF9-921A-C03979873D89}" srcId="{87FF9B6E-03BE-4146-9326-B3F84BC0FEAB}" destId="{61E4E951-49B2-44B6-9915-FB023D2F4816}" srcOrd="1" destOrd="0" parTransId="{2262B07F-1D9B-4CE5-8048-059365244D39}" sibTransId="{5A26B436-1514-42D9-9FF6-F11D442F9F38}"/>
    <dgm:cxn modelId="{254F8920-0F11-49FA-A2E0-A3F95B7D27D5}" type="presOf" srcId="{FF9B83AB-E165-426D-8D49-CEC025BC5F06}" destId="{B1CBBF79-14A7-4CE2-B31F-4B9CB47C5088}" srcOrd="0" destOrd="0" presId="urn:microsoft.com/office/officeart/2008/layout/LinedList"/>
    <dgm:cxn modelId="{B779132A-6639-4EF6-8ACD-930EC1F9C229}" type="presOf" srcId="{705E7F45-E0CE-4253-B69E-028E6C540BAC}" destId="{68BA12FD-ED28-460C-AF2E-E2115DAE64F2}" srcOrd="0" destOrd="0" presId="urn:microsoft.com/office/officeart/2008/layout/LinedList"/>
    <dgm:cxn modelId="{87F0AD43-4AE9-41CC-9D98-A1CBAD07E5CB}" type="presOf" srcId="{3E8E37E7-B9C9-4F1F-95A8-56794D4A5827}" destId="{03952273-B52C-4AE8-A253-916CB0448702}" srcOrd="0" destOrd="0" presId="urn:microsoft.com/office/officeart/2008/layout/LinedList"/>
    <dgm:cxn modelId="{46016779-972C-44AA-B030-25E35F23CD0F}" srcId="{87FF9B6E-03BE-4146-9326-B3F84BC0FEAB}" destId="{705E7F45-E0CE-4253-B69E-028E6C540BAC}" srcOrd="0" destOrd="0" parTransId="{4B4122EC-8C58-4A73-9F7E-068DF2CB60B1}" sibTransId="{ED16B57C-C2E8-43B0-A836-EFFF0E5B3661}"/>
    <dgm:cxn modelId="{DF2BA77B-1AF4-43E3-ABF4-50D92F1982CE}" srcId="{87FF9B6E-03BE-4146-9326-B3F84BC0FEAB}" destId="{3E8E37E7-B9C9-4F1F-95A8-56794D4A5827}" srcOrd="4" destOrd="0" parTransId="{BBCE112E-6AE6-4A5E-8A4E-46606C7FCCBB}" sibTransId="{941823D2-66F9-4085-9054-03D9FDDEAF58}"/>
    <dgm:cxn modelId="{D2B3AE85-6A37-4497-A273-131A7DEB82B1}" type="presOf" srcId="{87FF9B6E-03BE-4146-9326-B3F84BC0FEAB}" destId="{88C53C63-B297-495B-BBF6-0AC33E2EA6CF}" srcOrd="0" destOrd="0" presId="urn:microsoft.com/office/officeart/2008/layout/LinedList"/>
    <dgm:cxn modelId="{2B5AED91-24D4-48EA-AE47-5905F31ED461}" srcId="{87FF9B6E-03BE-4146-9326-B3F84BC0FEAB}" destId="{8FACD33D-AA15-4512-BCE8-B8569911CEFF}" srcOrd="2" destOrd="0" parTransId="{E62F1052-E45C-48AE-91A2-35C8CD103F09}" sibTransId="{757715EA-4204-47CE-BAB4-A80AC50A5ABA}"/>
    <dgm:cxn modelId="{C5C3DAA5-ECEC-4144-8778-2FD2A8ACA85D}" type="presOf" srcId="{2ED63BB8-B657-4ED0-A8DE-D5D69464FCF8}" destId="{7509B939-27AD-4029-97A0-45A07CC41CDA}" srcOrd="0" destOrd="0" presId="urn:microsoft.com/office/officeart/2008/layout/LinedList"/>
    <dgm:cxn modelId="{31339CA7-88D7-4AF8-9642-247882D47E86}" type="presOf" srcId="{04D0215B-E1F4-4897-BAE6-987D95528E63}" destId="{EFE5C7D0-028F-43D1-B1C2-E32688A700CD}" srcOrd="0" destOrd="0" presId="urn:microsoft.com/office/officeart/2008/layout/LinedList"/>
    <dgm:cxn modelId="{8D590EBE-A36E-41FA-99BE-F0A8D576FA78}" type="presOf" srcId="{8FACD33D-AA15-4512-BCE8-B8569911CEFF}" destId="{CB06A71E-2E4C-4173-BDCA-84FABA714DEC}" srcOrd="0" destOrd="0" presId="urn:microsoft.com/office/officeart/2008/layout/LinedList"/>
    <dgm:cxn modelId="{14AA94DE-B186-44C9-A836-8620B1B50B09}" type="presOf" srcId="{61E4E951-49B2-44B6-9915-FB023D2F4816}" destId="{C2C9F412-4EAA-4F78-9AFB-3E0BA4A7A8CF}" srcOrd="0" destOrd="0" presId="urn:microsoft.com/office/officeart/2008/layout/LinedList"/>
    <dgm:cxn modelId="{E65B3FDF-209E-4BEE-9BE0-FAEF69EE928D}" srcId="{87FF9B6E-03BE-4146-9326-B3F84BC0FEAB}" destId="{04D0215B-E1F4-4897-BAE6-987D95528E63}" srcOrd="3" destOrd="0" parTransId="{F4D6FE41-A87F-4580-9CE8-0132A308CF4E}" sibTransId="{C3637561-3C27-4EAF-BEAA-1F9F5D8EF7FA}"/>
    <dgm:cxn modelId="{1CE300ED-1093-451B-8244-6FCA7AA9633F}" srcId="{87FF9B6E-03BE-4146-9326-B3F84BC0FEAB}" destId="{2ED63BB8-B657-4ED0-A8DE-D5D69464FCF8}" srcOrd="5" destOrd="0" parTransId="{66B0B86E-A2DF-43FA-9272-1746EAA97977}" sibTransId="{15D30E43-0D9B-4DBB-939B-7A3B802844D6}"/>
    <dgm:cxn modelId="{057AB3EE-5655-4164-8ABF-7422C1FC0734}" srcId="{87FF9B6E-03BE-4146-9326-B3F84BC0FEAB}" destId="{FF9B83AB-E165-426D-8D49-CEC025BC5F06}" srcOrd="6" destOrd="0" parTransId="{43CA3DC8-E071-4BBD-A06F-CC9371A2CC3A}" sibTransId="{F975F1E3-A299-4863-980C-9112C89E0620}"/>
    <dgm:cxn modelId="{81E80FD6-F381-4782-9251-84070E018672}" type="presParOf" srcId="{88C53C63-B297-495B-BBF6-0AC33E2EA6CF}" destId="{41922F24-F4AA-4E80-B9D5-4D4C9B6C6B64}" srcOrd="0" destOrd="0" presId="urn:microsoft.com/office/officeart/2008/layout/LinedList"/>
    <dgm:cxn modelId="{DC254FC4-4B01-4E64-B172-0AD59C2B06D7}" type="presParOf" srcId="{88C53C63-B297-495B-BBF6-0AC33E2EA6CF}" destId="{95FEC85F-6439-45B3-9E32-BE3C1A4AF85F}" srcOrd="1" destOrd="0" presId="urn:microsoft.com/office/officeart/2008/layout/LinedList"/>
    <dgm:cxn modelId="{C77DCB13-D999-4D5E-AD9E-406E7E79D8EE}" type="presParOf" srcId="{95FEC85F-6439-45B3-9E32-BE3C1A4AF85F}" destId="{68BA12FD-ED28-460C-AF2E-E2115DAE64F2}" srcOrd="0" destOrd="0" presId="urn:microsoft.com/office/officeart/2008/layout/LinedList"/>
    <dgm:cxn modelId="{35D35235-974F-4C9C-A6D8-40A5236CD267}" type="presParOf" srcId="{95FEC85F-6439-45B3-9E32-BE3C1A4AF85F}" destId="{D9F5017B-2494-406C-B856-320827ABFF1A}" srcOrd="1" destOrd="0" presId="urn:microsoft.com/office/officeart/2008/layout/LinedList"/>
    <dgm:cxn modelId="{2F1CE475-55F9-4952-B4C8-8E6CED5CF0B2}" type="presParOf" srcId="{88C53C63-B297-495B-BBF6-0AC33E2EA6CF}" destId="{FA5AE701-67E8-42D8-AAAB-9A7E92F7D79F}" srcOrd="2" destOrd="0" presId="urn:microsoft.com/office/officeart/2008/layout/LinedList"/>
    <dgm:cxn modelId="{7C4C45D7-CDAC-4CD0-B4B2-B6293D450D87}" type="presParOf" srcId="{88C53C63-B297-495B-BBF6-0AC33E2EA6CF}" destId="{5B7FD959-FB73-4AD9-BC21-63DADB65D138}" srcOrd="3" destOrd="0" presId="urn:microsoft.com/office/officeart/2008/layout/LinedList"/>
    <dgm:cxn modelId="{2263C373-BA81-4371-A51B-4CF45AF4BDC5}" type="presParOf" srcId="{5B7FD959-FB73-4AD9-BC21-63DADB65D138}" destId="{C2C9F412-4EAA-4F78-9AFB-3E0BA4A7A8CF}" srcOrd="0" destOrd="0" presId="urn:microsoft.com/office/officeart/2008/layout/LinedList"/>
    <dgm:cxn modelId="{6621E09A-4ABC-49B3-9B5A-6A985426AD04}" type="presParOf" srcId="{5B7FD959-FB73-4AD9-BC21-63DADB65D138}" destId="{A5A93D08-B02E-4DA2-ADEC-1DC3D473A14F}" srcOrd="1" destOrd="0" presId="urn:microsoft.com/office/officeart/2008/layout/LinedList"/>
    <dgm:cxn modelId="{0F89DF91-9F24-4C5D-AC9A-16940CB917D1}" type="presParOf" srcId="{88C53C63-B297-495B-BBF6-0AC33E2EA6CF}" destId="{0472F108-B145-4E9F-9135-33204A4D5B2F}" srcOrd="4" destOrd="0" presId="urn:microsoft.com/office/officeart/2008/layout/LinedList"/>
    <dgm:cxn modelId="{62D54430-221D-4AB1-B475-E99071F44290}" type="presParOf" srcId="{88C53C63-B297-495B-BBF6-0AC33E2EA6CF}" destId="{E749B4E6-6A6C-4519-BE86-41C9B2D50DC3}" srcOrd="5" destOrd="0" presId="urn:microsoft.com/office/officeart/2008/layout/LinedList"/>
    <dgm:cxn modelId="{899DA73C-DD50-4D62-A665-EE2AF17C1193}" type="presParOf" srcId="{E749B4E6-6A6C-4519-BE86-41C9B2D50DC3}" destId="{CB06A71E-2E4C-4173-BDCA-84FABA714DEC}" srcOrd="0" destOrd="0" presId="urn:microsoft.com/office/officeart/2008/layout/LinedList"/>
    <dgm:cxn modelId="{5019DC3E-2C8E-49EB-A422-BD6862F28549}" type="presParOf" srcId="{E749B4E6-6A6C-4519-BE86-41C9B2D50DC3}" destId="{E6E79566-46DD-4065-84D2-CD97194F6074}" srcOrd="1" destOrd="0" presId="urn:microsoft.com/office/officeart/2008/layout/LinedList"/>
    <dgm:cxn modelId="{904C4552-8C6A-467B-B65B-ED6A89EF2CBA}" type="presParOf" srcId="{88C53C63-B297-495B-BBF6-0AC33E2EA6CF}" destId="{D859D03A-B072-4331-99F0-761E32DB4D4D}" srcOrd="6" destOrd="0" presId="urn:microsoft.com/office/officeart/2008/layout/LinedList"/>
    <dgm:cxn modelId="{6072712D-4948-431C-A345-9C9B2EBF1815}" type="presParOf" srcId="{88C53C63-B297-495B-BBF6-0AC33E2EA6CF}" destId="{46880C0B-6536-4D66-905D-CC329653A565}" srcOrd="7" destOrd="0" presId="urn:microsoft.com/office/officeart/2008/layout/LinedList"/>
    <dgm:cxn modelId="{565DCA7A-B0DF-4052-A761-0F2BCEFCAEC9}" type="presParOf" srcId="{46880C0B-6536-4D66-905D-CC329653A565}" destId="{EFE5C7D0-028F-43D1-B1C2-E32688A700CD}" srcOrd="0" destOrd="0" presId="urn:microsoft.com/office/officeart/2008/layout/LinedList"/>
    <dgm:cxn modelId="{FD277944-541D-4A7C-8311-42C76C3B02C1}" type="presParOf" srcId="{46880C0B-6536-4D66-905D-CC329653A565}" destId="{7100108A-178D-46E0-AAAE-FDE8BE10B13F}" srcOrd="1" destOrd="0" presId="urn:microsoft.com/office/officeart/2008/layout/LinedList"/>
    <dgm:cxn modelId="{D99B165E-1468-4F32-BF3B-30DA5811F9C8}" type="presParOf" srcId="{88C53C63-B297-495B-BBF6-0AC33E2EA6CF}" destId="{C3A3E151-EA3C-47BD-916B-8B236AF94372}" srcOrd="8" destOrd="0" presId="urn:microsoft.com/office/officeart/2008/layout/LinedList"/>
    <dgm:cxn modelId="{8BEF0969-057B-48F1-87FF-C9D96EF7335D}" type="presParOf" srcId="{88C53C63-B297-495B-BBF6-0AC33E2EA6CF}" destId="{0902B1B6-3DA4-438F-969A-DA36332822E2}" srcOrd="9" destOrd="0" presId="urn:microsoft.com/office/officeart/2008/layout/LinedList"/>
    <dgm:cxn modelId="{122F7330-467D-4BED-A5F2-41801799FB58}" type="presParOf" srcId="{0902B1B6-3DA4-438F-969A-DA36332822E2}" destId="{03952273-B52C-4AE8-A253-916CB0448702}" srcOrd="0" destOrd="0" presId="urn:microsoft.com/office/officeart/2008/layout/LinedList"/>
    <dgm:cxn modelId="{88D8DE92-4B2C-431D-BF6D-2E6086899374}" type="presParOf" srcId="{0902B1B6-3DA4-438F-969A-DA36332822E2}" destId="{43CD3ACC-9670-4B8B-BA52-FB1099B405D3}" srcOrd="1" destOrd="0" presId="urn:microsoft.com/office/officeart/2008/layout/LinedList"/>
    <dgm:cxn modelId="{624B1942-7DEE-4929-B1F7-74E94BE1F706}" type="presParOf" srcId="{88C53C63-B297-495B-BBF6-0AC33E2EA6CF}" destId="{10EA23DB-1B94-40A4-B632-95DD3B45A811}" srcOrd="10" destOrd="0" presId="urn:microsoft.com/office/officeart/2008/layout/LinedList"/>
    <dgm:cxn modelId="{D37899B2-2B9F-4EB5-B109-DCA7D733CFEB}" type="presParOf" srcId="{88C53C63-B297-495B-BBF6-0AC33E2EA6CF}" destId="{16AA308D-0890-4241-BFCE-458C2D677D39}" srcOrd="11" destOrd="0" presId="urn:microsoft.com/office/officeart/2008/layout/LinedList"/>
    <dgm:cxn modelId="{4B103892-25D5-4067-A1AF-14C004A51700}" type="presParOf" srcId="{16AA308D-0890-4241-BFCE-458C2D677D39}" destId="{7509B939-27AD-4029-97A0-45A07CC41CDA}" srcOrd="0" destOrd="0" presId="urn:microsoft.com/office/officeart/2008/layout/LinedList"/>
    <dgm:cxn modelId="{8893D21F-C9D9-4C72-B1F4-817E49D54647}" type="presParOf" srcId="{16AA308D-0890-4241-BFCE-458C2D677D39}" destId="{970FB805-D337-40D7-AAAE-1F1E84C73BA3}" srcOrd="1" destOrd="0" presId="urn:microsoft.com/office/officeart/2008/layout/LinedList"/>
    <dgm:cxn modelId="{469E36B3-0FB6-4CBA-94AE-AA88DA953C09}" type="presParOf" srcId="{88C53C63-B297-495B-BBF6-0AC33E2EA6CF}" destId="{EFA63EDE-813D-420C-9C33-20F6E0DDEA25}" srcOrd="12" destOrd="0" presId="urn:microsoft.com/office/officeart/2008/layout/LinedList"/>
    <dgm:cxn modelId="{4809612D-A3C0-403E-848E-D3442FF058C5}" type="presParOf" srcId="{88C53C63-B297-495B-BBF6-0AC33E2EA6CF}" destId="{64EAC4EE-BF5C-472C-8D93-FD7CCA543C2C}" srcOrd="13" destOrd="0" presId="urn:microsoft.com/office/officeart/2008/layout/LinedList"/>
    <dgm:cxn modelId="{8D4113A3-6BF3-4E34-86EC-DD34A37BE848}" type="presParOf" srcId="{64EAC4EE-BF5C-472C-8D93-FD7CCA543C2C}" destId="{B1CBBF79-14A7-4CE2-B31F-4B9CB47C5088}" srcOrd="0" destOrd="0" presId="urn:microsoft.com/office/officeart/2008/layout/LinedList"/>
    <dgm:cxn modelId="{9C7926E1-3A51-423E-B875-5FD25285E608}" type="presParOf" srcId="{64EAC4EE-BF5C-472C-8D93-FD7CCA543C2C}" destId="{3066AEBB-2B67-4BDB-82F8-D47F22DC48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FF9B6E-03BE-4146-9326-B3F84BC0FEAB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5E7F45-E0CE-4253-B69E-028E6C540BAC}">
      <dgm:prSet custT="1"/>
      <dgm:spPr/>
      <dgm:t>
        <a:bodyPr/>
        <a:lstStyle/>
        <a:p>
          <a:r>
            <a:rPr lang="pt-BR" sz="2400" b="1" u="sng" dirty="0"/>
            <a:t>Domingo dia 05 de Dezembro  </a:t>
          </a:r>
          <a:endParaRPr lang="en-US" sz="2400" u="sng" dirty="0"/>
        </a:p>
      </dgm:t>
    </dgm:pt>
    <dgm:pt modelId="{4B4122EC-8C58-4A73-9F7E-068DF2CB60B1}" type="parTrans" cxnId="{46016779-972C-44AA-B030-25E35F23CD0F}">
      <dgm:prSet/>
      <dgm:spPr/>
      <dgm:t>
        <a:bodyPr/>
        <a:lstStyle/>
        <a:p>
          <a:endParaRPr lang="en-US"/>
        </a:p>
      </dgm:t>
    </dgm:pt>
    <dgm:pt modelId="{ED16B57C-C2E8-43B0-A836-EFFF0E5B3661}" type="sibTrans" cxnId="{46016779-972C-44AA-B030-25E35F23CD0F}">
      <dgm:prSet/>
      <dgm:spPr/>
      <dgm:t>
        <a:bodyPr/>
        <a:lstStyle/>
        <a:p>
          <a:endParaRPr lang="en-US"/>
        </a:p>
      </dgm:t>
    </dgm:pt>
    <dgm:pt modelId="{61E4E951-49B2-44B6-9915-FB023D2F4816}">
      <dgm:prSet/>
      <dgm:spPr/>
      <dgm:t>
        <a:bodyPr/>
        <a:lstStyle/>
        <a:p>
          <a:r>
            <a:rPr lang="pt-BR" b="1" dirty="0"/>
            <a:t>08:00-10:00</a:t>
          </a:r>
          <a:endParaRPr lang="en-US" dirty="0"/>
        </a:p>
      </dgm:t>
    </dgm:pt>
    <dgm:pt modelId="{2262B07F-1D9B-4CE5-8048-059365244D39}" type="parTrans" cxnId="{B7FDE603-735C-4CF9-921A-C03979873D89}">
      <dgm:prSet/>
      <dgm:spPr/>
      <dgm:t>
        <a:bodyPr/>
        <a:lstStyle/>
        <a:p>
          <a:endParaRPr lang="en-US"/>
        </a:p>
      </dgm:t>
    </dgm:pt>
    <dgm:pt modelId="{5A26B436-1514-42D9-9FF6-F11D442F9F38}" type="sibTrans" cxnId="{B7FDE603-735C-4CF9-921A-C03979873D89}">
      <dgm:prSet/>
      <dgm:spPr/>
      <dgm:t>
        <a:bodyPr/>
        <a:lstStyle/>
        <a:p>
          <a:endParaRPr lang="en-US"/>
        </a:p>
      </dgm:t>
    </dgm:pt>
    <dgm:pt modelId="{04D0215B-E1F4-4897-BAE6-987D95528E63}">
      <dgm:prSet/>
      <dgm:spPr/>
      <dgm:t>
        <a:bodyPr/>
        <a:lstStyle/>
        <a:p>
          <a:r>
            <a:rPr lang="pt-BR" b="1" dirty="0"/>
            <a:t>10:30-13:00 </a:t>
          </a:r>
          <a:endParaRPr lang="en-US" dirty="0"/>
        </a:p>
      </dgm:t>
    </dgm:pt>
    <dgm:pt modelId="{F4D6FE41-A87F-4580-9CE8-0132A308CF4E}" type="parTrans" cxnId="{E65B3FDF-209E-4BEE-9BE0-FAEF69EE928D}">
      <dgm:prSet/>
      <dgm:spPr/>
      <dgm:t>
        <a:bodyPr/>
        <a:lstStyle/>
        <a:p>
          <a:endParaRPr lang="en-US"/>
        </a:p>
      </dgm:t>
    </dgm:pt>
    <dgm:pt modelId="{C3637561-3C27-4EAF-BEAA-1F9F5D8EF7FA}" type="sibTrans" cxnId="{E65B3FDF-209E-4BEE-9BE0-FAEF69EE928D}">
      <dgm:prSet/>
      <dgm:spPr/>
      <dgm:t>
        <a:bodyPr/>
        <a:lstStyle/>
        <a:p>
          <a:endParaRPr lang="en-US"/>
        </a:p>
      </dgm:t>
    </dgm:pt>
    <dgm:pt modelId="{2ED63BB8-B657-4ED0-A8DE-D5D69464FCF8}">
      <dgm:prSet/>
      <dgm:spPr/>
      <dgm:t>
        <a:bodyPr/>
        <a:lstStyle/>
        <a:p>
          <a:r>
            <a:rPr lang="pt-BR" b="1" dirty="0"/>
            <a:t>14:00-18:00</a:t>
          </a:r>
          <a:endParaRPr lang="en-US" dirty="0"/>
        </a:p>
      </dgm:t>
    </dgm:pt>
    <dgm:pt modelId="{66B0B86E-A2DF-43FA-9272-1746EAA97977}" type="parTrans" cxnId="{1CE300ED-1093-451B-8244-6FCA7AA9633F}">
      <dgm:prSet/>
      <dgm:spPr/>
      <dgm:t>
        <a:bodyPr/>
        <a:lstStyle/>
        <a:p>
          <a:endParaRPr lang="en-US"/>
        </a:p>
      </dgm:t>
    </dgm:pt>
    <dgm:pt modelId="{15D30E43-0D9B-4DBB-939B-7A3B802844D6}" type="sibTrans" cxnId="{1CE300ED-1093-451B-8244-6FCA7AA9633F}">
      <dgm:prSet/>
      <dgm:spPr/>
      <dgm:t>
        <a:bodyPr/>
        <a:lstStyle/>
        <a:p>
          <a:endParaRPr lang="en-US"/>
        </a:p>
      </dgm:t>
    </dgm:pt>
    <dgm:pt modelId="{FF9B83AB-E165-426D-8D49-CEC025BC5F06}">
      <dgm:prSet/>
      <dgm:spPr/>
      <dgm:t>
        <a:bodyPr/>
        <a:lstStyle/>
        <a:p>
          <a:r>
            <a:rPr lang="pt-BR" b="1" dirty="0"/>
            <a:t>Prática de todas as aulas teóricas</a:t>
          </a:r>
          <a:endParaRPr lang="en-US" dirty="0"/>
        </a:p>
      </dgm:t>
    </dgm:pt>
    <dgm:pt modelId="{43CA3DC8-E071-4BBD-A06F-CC9371A2CC3A}" type="parTrans" cxnId="{057AB3EE-5655-4164-8ABF-7422C1FC0734}">
      <dgm:prSet/>
      <dgm:spPr/>
      <dgm:t>
        <a:bodyPr/>
        <a:lstStyle/>
        <a:p>
          <a:endParaRPr lang="en-US"/>
        </a:p>
      </dgm:t>
    </dgm:pt>
    <dgm:pt modelId="{F975F1E3-A299-4863-980C-9112C89E0620}" type="sibTrans" cxnId="{057AB3EE-5655-4164-8ABF-7422C1FC0734}">
      <dgm:prSet/>
      <dgm:spPr/>
      <dgm:t>
        <a:bodyPr/>
        <a:lstStyle/>
        <a:p>
          <a:endParaRPr lang="en-US"/>
        </a:p>
      </dgm:t>
    </dgm:pt>
    <dgm:pt modelId="{BB867DE0-0D89-4548-A0BB-33B1A74AA524}">
      <dgm:prSet/>
      <dgm:spPr/>
      <dgm:t>
        <a:bodyPr/>
        <a:lstStyle/>
        <a:p>
          <a:r>
            <a:rPr lang="pt-BR" b="1" dirty="0"/>
            <a:t>Obesidade Canina: Controle e Tratamento através de exercícios físico</a:t>
          </a:r>
        </a:p>
      </dgm:t>
    </dgm:pt>
    <dgm:pt modelId="{93B1F3E5-9415-41A7-BE81-B57FAA49CFA7}" type="parTrans" cxnId="{20307002-B9D6-46C7-A404-EA47B0F64D54}">
      <dgm:prSet/>
      <dgm:spPr/>
      <dgm:t>
        <a:bodyPr/>
        <a:lstStyle/>
        <a:p>
          <a:endParaRPr lang="pt-BR"/>
        </a:p>
      </dgm:t>
    </dgm:pt>
    <dgm:pt modelId="{17B1DFC5-FC1F-4441-8FCA-3CFD367FD390}" type="sibTrans" cxnId="{20307002-B9D6-46C7-A404-EA47B0F64D54}">
      <dgm:prSet/>
      <dgm:spPr/>
      <dgm:t>
        <a:bodyPr/>
        <a:lstStyle/>
        <a:p>
          <a:endParaRPr lang="pt-BR"/>
        </a:p>
      </dgm:t>
    </dgm:pt>
    <dgm:pt modelId="{3E8E37E7-B9C9-4F1F-95A8-56794D4A5827}">
      <dgm:prSet/>
      <dgm:spPr/>
      <dgm:t>
        <a:bodyPr/>
        <a:lstStyle/>
        <a:p>
          <a:r>
            <a:rPr lang="pt-BR" b="1" dirty="0"/>
            <a:t>Discussão de casos clínicos</a:t>
          </a:r>
          <a:endParaRPr lang="en-US" dirty="0"/>
        </a:p>
      </dgm:t>
    </dgm:pt>
    <dgm:pt modelId="{941823D2-66F9-4085-9054-03D9FDDEAF58}" type="sibTrans" cxnId="{DF2BA77B-1AF4-43E3-ABF4-50D92F1982CE}">
      <dgm:prSet/>
      <dgm:spPr/>
      <dgm:t>
        <a:bodyPr/>
        <a:lstStyle/>
        <a:p>
          <a:endParaRPr lang="en-US"/>
        </a:p>
      </dgm:t>
    </dgm:pt>
    <dgm:pt modelId="{BBCE112E-6AE6-4A5E-8A4E-46606C7FCCBB}" type="parTrans" cxnId="{DF2BA77B-1AF4-43E3-ABF4-50D92F1982CE}">
      <dgm:prSet/>
      <dgm:spPr/>
      <dgm:t>
        <a:bodyPr/>
        <a:lstStyle/>
        <a:p>
          <a:endParaRPr lang="en-US"/>
        </a:p>
      </dgm:t>
    </dgm:pt>
    <dgm:pt modelId="{0CB1F0AE-D9DF-4911-8643-487FE041D5BE}" type="pres">
      <dgm:prSet presAssocID="{87FF9B6E-03BE-4146-9326-B3F84BC0FEAB}" presName="Name0" presStyleCnt="0">
        <dgm:presLayoutVars>
          <dgm:dir/>
          <dgm:animLvl val="lvl"/>
          <dgm:resizeHandles val="exact"/>
        </dgm:presLayoutVars>
      </dgm:prSet>
      <dgm:spPr/>
    </dgm:pt>
    <dgm:pt modelId="{B1F51DDD-76F3-4090-8E01-0307A541830A}" type="pres">
      <dgm:prSet presAssocID="{FF9B83AB-E165-426D-8D49-CEC025BC5F06}" presName="boxAndChildren" presStyleCnt="0"/>
      <dgm:spPr/>
    </dgm:pt>
    <dgm:pt modelId="{9EE7D261-4F8E-4BA1-8EF0-C2DE34D31C9B}" type="pres">
      <dgm:prSet presAssocID="{FF9B83AB-E165-426D-8D49-CEC025BC5F06}" presName="parentTextBox" presStyleLbl="node1" presStyleIdx="0" presStyleCnt="7"/>
      <dgm:spPr/>
    </dgm:pt>
    <dgm:pt modelId="{C04AC887-2DCB-41DA-B409-34450A0686CD}" type="pres">
      <dgm:prSet presAssocID="{15D30E43-0D9B-4DBB-939B-7A3B802844D6}" presName="sp" presStyleCnt="0"/>
      <dgm:spPr/>
    </dgm:pt>
    <dgm:pt modelId="{C2B492FB-AB78-4299-9A18-9B61B97D65E9}" type="pres">
      <dgm:prSet presAssocID="{2ED63BB8-B657-4ED0-A8DE-D5D69464FCF8}" presName="arrowAndChildren" presStyleCnt="0"/>
      <dgm:spPr/>
    </dgm:pt>
    <dgm:pt modelId="{4014315F-AE86-45CB-BC43-E9E124BA6BD8}" type="pres">
      <dgm:prSet presAssocID="{2ED63BB8-B657-4ED0-A8DE-D5D69464FCF8}" presName="parentTextArrow" presStyleLbl="node1" presStyleIdx="1" presStyleCnt="7"/>
      <dgm:spPr/>
    </dgm:pt>
    <dgm:pt modelId="{8C36E554-8553-48CF-BBD6-2AD82101E900}" type="pres">
      <dgm:prSet presAssocID="{941823D2-66F9-4085-9054-03D9FDDEAF58}" presName="sp" presStyleCnt="0"/>
      <dgm:spPr/>
    </dgm:pt>
    <dgm:pt modelId="{0BBD0940-5437-48FB-B97A-291313058740}" type="pres">
      <dgm:prSet presAssocID="{3E8E37E7-B9C9-4F1F-95A8-56794D4A5827}" presName="arrowAndChildren" presStyleCnt="0"/>
      <dgm:spPr/>
    </dgm:pt>
    <dgm:pt modelId="{F59A4127-294B-4187-802E-333E41E2E31A}" type="pres">
      <dgm:prSet presAssocID="{3E8E37E7-B9C9-4F1F-95A8-56794D4A5827}" presName="parentTextArrow" presStyleLbl="node1" presStyleIdx="2" presStyleCnt="7"/>
      <dgm:spPr/>
    </dgm:pt>
    <dgm:pt modelId="{896415EF-63CE-4A73-9BCE-285D7BCDC72C}" type="pres">
      <dgm:prSet presAssocID="{C3637561-3C27-4EAF-BEAA-1F9F5D8EF7FA}" presName="sp" presStyleCnt="0"/>
      <dgm:spPr/>
    </dgm:pt>
    <dgm:pt modelId="{8A7BF1EB-87FB-4A97-8265-9203C9681B1B}" type="pres">
      <dgm:prSet presAssocID="{04D0215B-E1F4-4897-BAE6-987D95528E63}" presName="arrowAndChildren" presStyleCnt="0"/>
      <dgm:spPr/>
    </dgm:pt>
    <dgm:pt modelId="{A25E368C-3E34-4B28-8A07-EA99199EEFC4}" type="pres">
      <dgm:prSet presAssocID="{04D0215B-E1F4-4897-BAE6-987D95528E63}" presName="parentTextArrow" presStyleLbl="node1" presStyleIdx="3" presStyleCnt="7"/>
      <dgm:spPr/>
    </dgm:pt>
    <dgm:pt modelId="{E6B8EF4C-1D36-4B20-B3B2-354BD315E65D}" type="pres">
      <dgm:prSet presAssocID="{17B1DFC5-FC1F-4441-8FCA-3CFD367FD390}" presName="sp" presStyleCnt="0"/>
      <dgm:spPr/>
    </dgm:pt>
    <dgm:pt modelId="{8FCC49C3-2AC5-4156-B442-082F10781441}" type="pres">
      <dgm:prSet presAssocID="{BB867DE0-0D89-4548-A0BB-33B1A74AA524}" presName="arrowAndChildren" presStyleCnt="0"/>
      <dgm:spPr/>
    </dgm:pt>
    <dgm:pt modelId="{B6A8F76D-7937-4030-8DC3-0936BD06BC51}" type="pres">
      <dgm:prSet presAssocID="{BB867DE0-0D89-4548-A0BB-33B1A74AA524}" presName="parentTextArrow" presStyleLbl="node1" presStyleIdx="4" presStyleCnt="7"/>
      <dgm:spPr/>
    </dgm:pt>
    <dgm:pt modelId="{5B32F201-E3BF-4AC3-8276-228A7A57620C}" type="pres">
      <dgm:prSet presAssocID="{5A26B436-1514-42D9-9FF6-F11D442F9F38}" presName="sp" presStyleCnt="0"/>
      <dgm:spPr/>
    </dgm:pt>
    <dgm:pt modelId="{00B6344B-187E-48FC-93B2-9F9B96280480}" type="pres">
      <dgm:prSet presAssocID="{61E4E951-49B2-44B6-9915-FB023D2F4816}" presName="arrowAndChildren" presStyleCnt="0"/>
      <dgm:spPr/>
    </dgm:pt>
    <dgm:pt modelId="{525DA2B8-38FE-46EF-A561-2A4065731EB0}" type="pres">
      <dgm:prSet presAssocID="{61E4E951-49B2-44B6-9915-FB023D2F4816}" presName="parentTextArrow" presStyleLbl="node1" presStyleIdx="5" presStyleCnt="7"/>
      <dgm:spPr/>
    </dgm:pt>
    <dgm:pt modelId="{A254BDF3-D0FA-4B97-84BB-F37BA9AD630C}" type="pres">
      <dgm:prSet presAssocID="{ED16B57C-C2E8-43B0-A836-EFFF0E5B3661}" presName="sp" presStyleCnt="0"/>
      <dgm:spPr/>
    </dgm:pt>
    <dgm:pt modelId="{4A0C51AD-6D6C-49DF-9AAE-F435A0602916}" type="pres">
      <dgm:prSet presAssocID="{705E7F45-E0CE-4253-B69E-028E6C540BAC}" presName="arrowAndChildren" presStyleCnt="0"/>
      <dgm:spPr/>
    </dgm:pt>
    <dgm:pt modelId="{FAFCA289-E192-42A9-8CCF-9A52E1B4BA43}" type="pres">
      <dgm:prSet presAssocID="{705E7F45-E0CE-4253-B69E-028E6C540BAC}" presName="parentTextArrow" presStyleLbl="node1" presStyleIdx="6" presStyleCnt="7"/>
      <dgm:spPr/>
    </dgm:pt>
  </dgm:ptLst>
  <dgm:cxnLst>
    <dgm:cxn modelId="{20307002-B9D6-46C7-A404-EA47B0F64D54}" srcId="{87FF9B6E-03BE-4146-9326-B3F84BC0FEAB}" destId="{BB867DE0-0D89-4548-A0BB-33B1A74AA524}" srcOrd="2" destOrd="0" parTransId="{93B1F3E5-9415-41A7-BE81-B57FAA49CFA7}" sibTransId="{17B1DFC5-FC1F-4441-8FCA-3CFD367FD390}"/>
    <dgm:cxn modelId="{B7FDE603-735C-4CF9-921A-C03979873D89}" srcId="{87FF9B6E-03BE-4146-9326-B3F84BC0FEAB}" destId="{61E4E951-49B2-44B6-9915-FB023D2F4816}" srcOrd="1" destOrd="0" parTransId="{2262B07F-1D9B-4CE5-8048-059365244D39}" sibTransId="{5A26B436-1514-42D9-9FF6-F11D442F9F38}"/>
    <dgm:cxn modelId="{B811B262-339D-4CAC-996F-3CDE99E7F6D1}" type="presOf" srcId="{04D0215B-E1F4-4897-BAE6-987D95528E63}" destId="{A25E368C-3E34-4B28-8A07-EA99199EEFC4}" srcOrd="0" destOrd="0" presId="urn:microsoft.com/office/officeart/2005/8/layout/process4"/>
    <dgm:cxn modelId="{A80A7746-6811-4BBB-973D-B0D3DA7592D3}" type="presOf" srcId="{61E4E951-49B2-44B6-9915-FB023D2F4816}" destId="{525DA2B8-38FE-46EF-A561-2A4065731EB0}" srcOrd="0" destOrd="0" presId="urn:microsoft.com/office/officeart/2005/8/layout/process4"/>
    <dgm:cxn modelId="{9C24D94D-FA81-4A3C-BCDD-5FA882F06A00}" type="presOf" srcId="{87FF9B6E-03BE-4146-9326-B3F84BC0FEAB}" destId="{0CB1F0AE-D9DF-4911-8643-487FE041D5BE}" srcOrd="0" destOrd="0" presId="urn:microsoft.com/office/officeart/2005/8/layout/process4"/>
    <dgm:cxn modelId="{46016779-972C-44AA-B030-25E35F23CD0F}" srcId="{87FF9B6E-03BE-4146-9326-B3F84BC0FEAB}" destId="{705E7F45-E0CE-4253-B69E-028E6C540BAC}" srcOrd="0" destOrd="0" parTransId="{4B4122EC-8C58-4A73-9F7E-068DF2CB60B1}" sibTransId="{ED16B57C-C2E8-43B0-A836-EFFF0E5B3661}"/>
    <dgm:cxn modelId="{DF2BA77B-1AF4-43E3-ABF4-50D92F1982CE}" srcId="{87FF9B6E-03BE-4146-9326-B3F84BC0FEAB}" destId="{3E8E37E7-B9C9-4F1F-95A8-56794D4A5827}" srcOrd="4" destOrd="0" parTransId="{BBCE112E-6AE6-4A5E-8A4E-46606C7FCCBB}" sibTransId="{941823D2-66F9-4085-9054-03D9FDDEAF58}"/>
    <dgm:cxn modelId="{44AA8389-C0F8-4738-A6D3-8ADFD5BB127D}" type="presOf" srcId="{2ED63BB8-B657-4ED0-A8DE-D5D69464FCF8}" destId="{4014315F-AE86-45CB-BC43-E9E124BA6BD8}" srcOrd="0" destOrd="0" presId="urn:microsoft.com/office/officeart/2005/8/layout/process4"/>
    <dgm:cxn modelId="{93C3FAA0-9D0F-4365-A0E2-563FA0457D57}" type="presOf" srcId="{BB867DE0-0D89-4548-A0BB-33B1A74AA524}" destId="{B6A8F76D-7937-4030-8DC3-0936BD06BC51}" srcOrd="0" destOrd="0" presId="urn:microsoft.com/office/officeart/2005/8/layout/process4"/>
    <dgm:cxn modelId="{45CEECB9-D7FC-40BB-BA1D-77ACC723DEB1}" type="presOf" srcId="{3E8E37E7-B9C9-4F1F-95A8-56794D4A5827}" destId="{F59A4127-294B-4187-802E-333E41E2E31A}" srcOrd="0" destOrd="0" presId="urn:microsoft.com/office/officeart/2005/8/layout/process4"/>
    <dgm:cxn modelId="{17E9E1C2-190B-4945-9BC3-95A1A712BC46}" type="presOf" srcId="{FF9B83AB-E165-426D-8D49-CEC025BC5F06}" destId="{9EE7D261-4F8E-4BA1-8EF0-C2DE34D31C9B}" srcOrd="0" destOrd="0" presId="urn:microsoft.com/office/officeart/2005/8/layout/process4"/>
    <dgm:cxn modelId="{E65B3FDF-209E-4BEE-9BE0-FAEF69EE928D}" srcId="{87FF9B6E-03BE-4146-9326-B3F84BC0FEAB}" destId="{04D0215B-E1F4-4897-BAE6-987D95528E63}" srcOrd="3" destOrd="0" parTransId="{F4D6FE41-A87F-4580-9CE8-0132A308CF4E}" sibTransId="{C3637561-3C27-4EAF-BEAA-1F9F5D8EF7FA}"/>
    <dgm:cxn modelId="{1CE300ED-1093-451B-8244-6FCA7AA9633F}" srcId="{87FF9B6E-03BE-4146-9326-B3F84BC0FEAB}" destId="{2ED63BB8-B657-4ED0-A8DE-D5D69464FCF8}" srcOrd="5" destOrd="0" parTransId="{66B0B86E-A2DF-43FA-9272-1746EAA97977}" sibTransId="{15D30E43-0D9B-4DBB-939B-7A3B802844D6}"/>
    <dgm:cxn modelId="{057AB3EE-5655-4164-8ABF-7422C1FC0734}" srcId="{87FF9B6E-03BE-4146-9326-B3F84BC0FEAB}" destId="{FF9B83AB-E165-426D-8D49-CEC025BC5F06}" srcOrd="6" destOrd="0" parTransId="{43CA3DC8-E071-4BBD-A06F-CC9371A2CC3A}" sibTransId="{F975F1E3-A299-4863-980C-9112C89E0620}"/>
    <dgm:cxn modelId="{FF5A95F6-CAF0-45F1-9859-C5832DBA6760}" type="presOf" srcId="{705E7F45-E0CE-4253-B69E-028E6C540BAC}" destId="{FAFCA289-E192-42A9-8CCF-9A52E1B4BA43}" srcOrd="0" destOrd="0" presId="urn:microsoft.com/office/officeart/2005/8/layout/process4"/>
    <dgm:cxn modelId="{952D22A1-FB31-478B-A0C8-E844C9B7CC67}" type="presParOf" srcId="{0CB1F0AE-D9DF-4911-8643-487FE041D5BE}" destId="{B1F51DDD-76F3-4090-8E01-0307A541830A}" srcOrd="0" destOrd="0" presId="urn:microsoft.com/office/officeart/2005/8/layout/process4"/>
    <dgm:cxn modelId="{E6EEA9EF-075A-4062-9F40-63180FAFDA09}" type="presParOf" srcId="{B1F51DDD-76F3-4090-8E01-0307A541830A}" destId="{9EE7D261-4F8E-4BA1-8EF0-C2DE34D31C9B}" srcOrd="0" destOrd="0" presId="urn:microsoft.com/office/officeart/2005/8/layout/process4"/>
    <dgm:cxn modelId="{AF014EFE-C3C5-4317-BF13-F99F84B0E90C}" type="presParOf" srcId="{0CB1F0AE-D9DF-4911-8643-487FE041D5BE}" destId="{C04AC887-2DCB-41DA-B409-34450A0686CD}" srcOrd="1" destOrd="0" presId="urn:microsoft.com/office/officeart/2005/8/layout/process4"/>
    <dgm:cxn modelId="{B9A6712F-98F1-4C58-B7FD-152FAA9FA10C}" type="presParOf" srcId="{0CB1F0AE-D9DF-4911-8643-487FE041D5BE}" destId="{C2B492FB-AB78-4299-9A18-9B61B97D65E9}" srcOrd="2" destOrd="0" presId="urn:microsoft.com/office/officeart/2005/8/layout/process4"/>
    <dgm:cxn modelId="{4C9A16C8-635C-4E12-A85D-C5D04D20259C}" type="presParOf" srcId="{C2B492FB-AB78-4299-9A18-9B61B97D65E9}" destId="{4014315F-AE86-45CB-BC43-E9E124BA6BD8}" srcOrd="0" destOrd="0" presId="urn:microsoft.com/office/officeart/2005/8/layout/process4"/>
    <dgm:cxn modelId="{DDCDAFBD-0131-417D-8851-825E2B25A18F}" type="presParOf" srcId="{0CB1F0AE-D9DF-4911-8643-487FE041D5BE}" destId="{8C36E554-8553-48CF-BBD6-2AD82101E900}" srcOrd="3" destOrd="0" presId="urn:microsoft.com/office/officeart/2005/8/layout/process4"/>
    <dgm:cxn modelId="{A035EE3C-53CB-4F23-8812-93DCCC1B416D}" type="presParOf" srcId="{0CB1F0AE-D9DF-4911-8643-487FE041D5BE}" destId="{0BBD0940-5437-48FB-B97A-291313058740}" srcOrd="4" destOrd="0" presId="urn:microsoft.com/office/officeart/2005/8/layout/process4"/>
    <dgm:cxn modelId="{42BBB52C-B13C-4021-B043-594DD5BAC5EC}" type="presParOf" srcId="{0BBD0940-5437-48FB-B97A-291313058740}" destId="{F59A4127-294B-4187-802E-333E41E2E31A}" srcOrd="0" destOrd="0" presId="urn:microsoft.com/office/officeart/2005/8/layout/process4"/>
    <dgm:cxn modelId="{C82D383A-0CAD-45FA-94B7-645F9FD8C893}" type="presParOf" srcId="{0CB1F0AE-D9DF-4911-8643-487FE041D5BE}" destId="{896415EF-63CE-4A73-9BCE-285D7BCDC72C}" srcOrd="5" destOrd="0" presId="urn:microsoft.com/office/officeart/2005/8/layout/process4"/>
    <dgm:cxn modelId="{D0F3649C-35C8-48F4-97A5-C7E197212634}" type="presParOf" srcId="{0CB1F0AE-D9DF-4911-8643-487FE041D5BE}" destId="{8A7BF1EB-87FB-4A97-8265-9203C9681B1B}" srcOrd="6" destOrd="0" presId="urn:microsoft.com/office/officeart/2005/8/layout/process4"/>
    <dgm:cxn modelId="{AD8B6D92-E12E-43FD-A96A-2696D18092E0}" type="presParOf" srcId="{8A7BF1EB-87FB-4A97-8265-9203C9681B1B}" destId="{A25E368C-3E34-4B28-8A07-EA99199EEFC4}" srcOrd="0" destOrd="0" presId="urn:microsoft.com/office/officeart/2005/8/layout/process4"/>
    <dgm:cxn modelId="{BDE2F310-4E98-4954-8CD3-DCF92FBD5189}" type="presParOf" srcId="{0CB1F0AE-D9DF-4911-8643-487FE041D5BE}" destId="{E6B8EF4C-1D36-4B20-B3B2-354BD315E65D}" srcOrd="7" destOrd="0" presId="urn:microsoft.com/office/officeart/2005/8/layout/process4"/>
    <dgm:cxn modelId="{BDCEF4B0-4DBB-4839-87CB-1A052839F9A2}" type="presParOf" srcId="{0CB1F0AE-D9DF-4911-8643-487FE041D5BE}" destId="{8FCC49C3-2AC5-4156-B442-082F10781441}" srcOrd="8" destOrd="0" presId="urn:microsoft.com/office/officeart/2005/8/layout/process4"/>
    <dgm:cxn modelId="{90009DE6-128E-4787-A9B6-0BE6ECA9DF4A}" type="presParOf" srcId="{8FCC49C3-2AC5-4156-B442-082F10781441}" destId="{B6A8F76D-7937-4030-8DC3-0936BD06BC51}" srcOrd="0" destOrd="0" presId="urn:microsoft.com/office/officeart/2005/8/layout/process4"/>
    <dgm:cxn modelId="{CC0AE84C-7CDB-4E9F-8449-655CE200B8A1}" type="presParOf" srcId="{0CB1F0AE-D9DF-4911-8643-487FE041D5BE}" destId="{5B32F201-E3BF-4AC3-8276-228A7A57620C}" srcOrd="9" destOrd="0" presId="urn:microsoft.com/office/officeart/2005/8/layout/process4"/>
    <dgm:cxn modelId="{140F3CA1-6F5E-410F-B124-66D230244961}" type="presParOf" srcId="{0CB1F0AE-D9DF-4911-8643-487FE041D5BE}" destId="{00B6344B-187E-48FC-93B2-9F9B96280480}" srcOrd="10" destOrd="0" presId="urn:microsoft.com/office/officeart/2005/8/layout/process4"/>
    <dgm:cxn modelId="{3ED00A46-1230-45C5-86F5-783AC4329FD6}" type="presParOf" srcId="{00B6344B-187E-48FC-93B2-9F9B96280480}" destId="{525DA2B8-38FE-46EF-A561-2A4065731EB0}" srcOrd="0" destOrd="0" presId="urn:microsoft.com/office/officeart/2005/8/layout/process4"/>
    <dgm:cxn modelId="{5A683C06-B2DF-4EDC-B2EE-67FD8931C2C7}" type="presParOf" srcId="{0CB1F0AE-D9DF-4911-8643-487FE041D5BE}" destId="{A254BDF3-D0FA-4B97-84BB-F37BA9AD630C}" srcOrd="11" destOrd="0" presId="urn:microsoft.com/office/officeart/2005/8/layout/process4"/>
    <dgm:cxn modelId="{6D9DE2DD-B0C8-4358-B98F-92669F5F5CC1}" type="presParOf" srcId="{0CB1F0AE-D9DF-4911-8643-487FE041D5BE}" destId="{4A0C51AD-6D6C-49DF-9AAE-F435A0602916}" srcOrd="12" destOrd="0" presId="urn:microsoft.com/office/officeart/2005/8/layout/process4"/>
    <dgm:cxn modelId="{9DD7AA8A-F189-4EC4-83F3-F6EC5EA9CAE6}" type="presParOf" srcId="{4A0C51AD-6D6C-49DF-9AAE-F435A0602916}" destId="{FAFCA289-E192-42A9-8CCF-9A52E1B4BA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B4F1C-DD97-41E1-B72C-D7850CEFFEED}">
      <dsp:nvSpPr>
        <dsp:cNvPr id="0" name=""/>
        <dsp:cNvSpPr/>
      </dsp:nvSpPr>
      <dsp:spPr>
        <a:xfrm>
          <a:off x="0" y="176324"/>
          <a:ext cx="5849257" cy="43056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/>
            <a:t>Sexta: dia 03 de Dezembro </a:t>
          </a:r>
          <a:endParaRPr lang="en-US" sz="1800" kern="1200" dirty="0"/>
        </a:p>
      </dsp:txBody>
      <dsp:txXfrm>
        <a:off x="21018" y="197342"/>
        <a:ext cx="5807221" cy="388524"/>
      </dsp:txXfrm>
    </dsp:sp>
    <dsp:sp modelId="{BDA8D4F0-F5F7-479B-B77D-099CA8F44BC5}">
      <dsp:nvSpPr>
        <dsp:cNvPr id="0" name=""/>
        <dsp:cNvSpPr/>
      </dsp:nvSpPr>
      <dsp:spPr>
        <a:xfrm>
          <a:off x="0" y="652964"/>
          <a:ext cx="5849257" cy="430560"/>
        </a:xfrm>
        <a:prstGeom prst="roundRect">
          <a:avLst/>
        </a:prstGeom>
        <a:solidFill>
          <a:schemeClr val="accent6">
            <a:shade val="50000"/>
            <a:hueOff val="105264"/>
            <a:satOff val="-4601"/>
            <a:lumOff val="12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08:00-10:00</a:t>
          </a:r>
          <a:endParaRPr lang="en-US" sz="1600" kern="1200" dirty="0"/>
        </a:p>
      </dsp:txBody>
      <dsp:txXfrm>
        <a:off x="21018" y="673982"/>
        <a:ext cx="5807221" cy="388524"/>
      </dsp:txXfrm>
    </dsp:sp>
    <dsp:sp modelId="{6AD717C7-CA97-48DB-8C0F-B43C6D8DD0AD}">
      <dsp:nvSpPr>
        <dsp:cNvPr id="0" name=""/>
        <dsp:cNvSpPr/>
      </dsp:nvSpPr>
      <dsp:spPr>
        <a:xfrm>
          <a:off x="0" y="1129604"/>
          <a:ext cx="5849257" cy="430560"/>
        </a:xfrm>
        <a:prstGeom prst="roundRect">
          <a:avLst/>
        </a:prstGeom>
        <a:solidFill>
          <a:schemeClr val="accent6">
            <a:shade val="50000"/>
            <a:hueOff val="210528"/>
            <a:satOff val="-9203"/>
            <a:lumOff val="25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Introdução a fisioterapia veterinária </a:t>
          </a:r>
          <a:endParaRPr lang="en-US" sz="1600" kern="1200" dirty="0"/>
        </a:p>
      </dsp:txBody>
      <dsp:txXfrm>
        <a:off x="21018" y="1150622"/>
        <a:ext cx="5807221" cy="388524"/>
      </dsp:txXfrm>
    </dsp:sp>
    <dsp:sp modelId="{4BB1F523-B940-4A8B-ADD8-FC87876F5101}">
      <dsp:nvSpPr>
        <dsp:cNvPr id="0" name=""/>
        <dsp:cNvSpPr/>
      </dsp:nvSpPr>
      <dsp:spPr>
        <a:xfrm>
          <a:off x="0" y="1606244"/>
          <a:ext cx="5849257" cy="430560"/>
        </a:xfrm>
        <a:prstGeom prst="roundRect">
          <a:avLst/>
        </a:prstGeom>
        <a:solidFill>
          <a:schemeClr val="accent6">
            <a:shade val="50000"/>
            <a:hueOff val="315792"/>
            <a:satOff val="-13804"/>
            <a:lumOff val="37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10:30-13:00</a:t>
          </a:r>
          <a:endParaRPr lang="en-US" sz="1600" kern="1200" dirty="0"/>
        </a:p>
      </dsp:txBody>
      <dsp:txXfrm>
        <a:off x="21018" y="1627262"/>
        <a:ext cx="5807221" cy="388524"/>
      </dsp:txXfrm>
    </dsp:sp>
    <dsp:sp modelId="{CE84E98D-2780-4111-8C4A-C1673E34BFEB}">
      <dsp:nvSpPr>
        <dsp:cNvPr id="0" name=""/>
        <dsp:cNvSpPr/>
      </dsp:nvSpPr>
      <dsp:spPr>
        <a:xfrm>
          <a:off x="0" y="2082884"/>
          <a:ext cx="5849257" cy="430560"/>
        </a:xfrm>
        <a:prstGeom prst="roundRect">
          <a:avLst/>
        </a:prstGeom>
        <a:solidFill>
          <a:schemeClr val="accent6">
            <a:shade val="50000"/>
            <a:hueOff val="315792"/>
            <a:satOff val="-13804"/>
            <a:lumOff val="37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Exame ortopédico e neurológico em pequenos animais</a:t>
          </a:r>
          <a:endParaRPr lang="en-US" sz="1600" kern="1200" dirty="0"/>
        </a:p>
      </dsp:txBody>
      <dsp:txXfrm>
        <a:off x="21018" y="2103902"/>
        <a:ext cx="5807221" cy="388524"/>
      </dsp:txXfrm>
    </dsp:sp>
    <dsp:sp modelId="{6618E552-4E32-4848-BBC7-949123CB6407}">
      <dsp:nvSpPr>
        <dsp:cNvPr id="0" name=""/>
        <dsp:cNvSpPr/>
      </dsp:nvSpPr>
      <dsp:spPr>
        <a:xfrm>
          <a:off x="0" y="2559524"/>
          <a:ext cx="5849257" cy="430560"/>
        </a:xfrm>
        <a:prstGeom prst="roundRect">
          <a:avLst/>
        </a:prstGeom>
        <a:solidFill>
          <a:schemeClr val="accent6">
            <a:shade val="50000"/>
            <a:hueOff val="210528"/>
            <a:satOff val="-9203"/>
            <a:lumOff val="25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14:00-18:00</a:t>
          </a:r>
          <a:endParaRPr lang="en-US" sz="1600" kern="1200" dirty="0"/>
        </a:p>
      </dsp:txBody>
      <dsp:txXfrm>
        <a:off x="21018" y="2580542"/>
        <a:ext cx="5807221" cy="388524"/>
      </dsp:txXfrm>
    </dsp:sp>
    <dsp:sp modelId="{3AE84D81-06FD-4143-83AA-C0F33B1FC403}">
      <dsp:nvSpPr>
        <dsp:cNvPr id="0" name=""/>
        <dsp:cNvSpPr/>
      </dsp:nvSpPr>
      <dsp:spPr>
        <a:xfrm>
          <a:off x="0" y="3036164"/>
          <a:ext cx="5849257" cy="430560"/>
        </a:xfrm>
        <a:prstGeom prst="roundRect">
          <a:avLst/>
        </a:prstGeom>
        <a:solidFill>
          <a:schemeClr val="accent6">
            <a:shade val="50000"/>
            <a:hueOff val="105264"/>
            <a:satOff val="-4601"/>
            <a:lumOff val="12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Principais patologias ortopédicas e neurológicas na rotina fisiátrica</a:t>
          </a:r>
          <a:endParaRPr lang="en-US" sz="1600" kern="1200" dirty="0"/>
        </a:p>
      </dsp:txBody>
      <dsp:txXfrm>
        <a:off x="21018" y="3057182"/>
        <a:ext cx="5807221" cy="38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2F24-F4AA-4E80-B9D5-4D4C9B6C6B64}">
      <dsp:nvSpPr>
        <dsp:cNvPr id="0" name=""/>
        <dsp:cNvSpPr/>
      </dsp:nvSpPr>
      <dsp:spPr>
        <a:xfrm>
          <a:off x="0" y="587"/>
          <a:ext cx="55060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BA12FD-ED28-460C-AF2E-E2115DAE64F2}">
      <dsp:nvSpPr>
        <dsp:cNvPr id="0" name=""/>
        <dsp:cNvSpPr/>
      </dsp:nvSpPr>
      <dsp:spPr>
        <a:xfrm>
          <a:off x="0" y="587"/>
          <a:ext cx="5506084" cy="68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u="sng" kern="1200" dirty="0"/>
            <a:t>Sábado: dia  04 de Dezembro - Presencial  </a:t>
          </a:r>
          <a:endParaRPr lang="en-US" sz="1900" kern="1200" dirty="0"/>
        </a:p>
      </dsp:txBody>
      <dsp:txXfrm>
        <a:off x="0" y="587"/>
        <a:ext cx="5506084" cy="687293"/>
      </dsp:txXfrm>
    </dsp:sp>
    <dsp:sp modelId="{FA5AE701-67E8-42D8-AAAB-9A7E92F7D79F}">
      <dsp:nvSpPr>
        <dsp:cNvPr id="0" name=""/>
        <dsp:cNvSpPr/>
      </dsp:nvSpPr>
      <dsp:spPr>
        <a:xfrm>
          <a:off x="0" y="687881"/>
          <a:ext cx="55060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C9F412-4EAA-4F78-9AFB-3E0BA4A7A8CF}">
      <dsp:nvSpPr>
        <dsp:cNvPr id="0" name=""/>
        <dsp:cNvSpPr/>
      </dsp:nvSpPr>
      <dsp:spPr>
        <a:xfrm>
          <a:off x="0" y="687881"/>
          <a:ext cx="5506084" cy="68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08:00-10:00</a:t>
          </a:r>
          <a:endParaRPr lang="en-US" sz="1900" kern="1200"/>
        </a:p>
      </dsp:txBody>
      <dsp:txXfrm>
        <a:off x="0" y="687881"/>
        <a:ext cx="5506084" cy="687293"/>
      </dsp:txXfrm>
    </dsp:sp>
    <dsp:sp modelId="{0472F108-B145-4E9F-9135-33204A4D5B2F}">
      <dsp:nvSpPr>
        <dsp:cNvPr id="0" name=""/>
        <dsp:cNvSpPr/>
      </dsp:nvSpPr>
      <dsp:spPr>
        <a:xfrm>
          <a:off x="0" y="1375174"/>
          <a:ext cx="550608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06A71E-2E4C-4173-BDCA-84FABA714DEC}">
      <dsp:nvSpPr>
        <dsp:cNvPr id="0" name=""/>
        <dsp:cNvSpPr/>
      </dsp:nvSpPr>
      <dsp:spPr>
        <a:xfrm>
          <a:off x="0" y="1375174"/>
          <a:ext cx="5506084" cy="68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Principais modalidades  fisioterapêuticas  (Hidroterapia. Laser, Eletro)</a:t>
          </a:r>
          <a:endParaRPr lang="en-US" sz="1900" kern="1200" dirty="0"/>
        </a:p>
      </dsp:txBody>
      <dsp:txXfrm>
        <a:off x="0" y="1375174"/>
        <a:ext cx="5506084" cy="687293"/>
      </dsp:txXfrm>
    </dsp:sp>
    <dsp:sp modelId="{D859D03A-B072-4331-99F0-761E32DB4D4D}">
      <dsp:nvSpPr>
        <dsp:cNvPr id="0" name=""/>
        <dsp:cNvSpPr/>
      </dsp:nvSpPr>
      <dsp:spPr>
        <a:xfrm>
          <a:off x="0" y="2062468"/>
          <a:ext cx="550608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E5C7D0-028F-43D1-B1C2-E32688A700CD}">
      <dsp:nvSpPr>
        <dsp:cNvPr id="0" name=""/>
        <dsp:cNvSpPr/>
      </dsp:nvSpPr>
      <dsp:spPr>
        <a:xfrm>
          <a:off x="0" y="2062468"/>
          <a:ext cx="5506084" cy="68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10:30-13:00</a:t>
          </a:r>
          <a:endParaRPr lang="en-US" sz="1900" kern="1200"/>
        </a:p>
      </dsp:txBody>
      <dsp:txXfrm>
        <a:off x="0" y="2062468"/>
        <a:ext cx="5506084" cy="687293"/>
      </dsp:txXfrm>
    </dsp:sp>
    <dsp:sp modelId="{C3A3E151-EA3C-47BD-916B-8B236AF94372}">
      <dsp:nvSpPr>
        <dsp:cNvPr id="0" name=""/>
        <dsp:cNvSpPr/>
      </dsp:nvSpPr>
      <dsp:spPr>
        <a:xfrm>
          <a:off x="0" y="2749761"/>
          <a:ext cx="550608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952273-B52C-4AE8-A253-916CB0448702}">
      <dsp:nvSpPr>
        <dsp:cNvPr id="0" name=""/>
        <dsp:cNvSpPr/>
      </dsp:nvSpPr>
      <dsp:spPr>
        <a:xfrm>
          <a:off x="0" y="2749761"/>
          <a:ext cx="5506084" cy="68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Principais modalidades  fisioterapêuticas  (Hidroterapia. Laser, Eletro)</a:t>
          </a:r>
          <a:endParaRPr lang="en-US" sz="1900" kern="1200" dirty="0"/>
        </a:p>
      </dsp:txBody>
      <dsp:txXfrm>
        <a:off x="0" y="2749761"/>
        <a:ext cx="5506084" cy="687293"/>
      </dsp:txXfrm>
    </dsp:sp>
    <dsp:sp modelId="{10EA23DB-1B94-40A4-B632-95DD3B45A811}">
      <dsp:nvSpPr>
        <dsp:cNvPr id="0" name=""/>
        <dsp:cNvSpPr/>
      </dsp:nvSpPr>
      <dsp:spPr>
        <a:xfrm>
          <a:off x="0" y="3437055"/>
          <a:ext cx="55060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09B939-27AD-4029-97A0-45A07CC41CDA}">
      <dsp:nvSpPr>
        <dsp:cNvPr id="0" name=""/>
        <dsp:cNvSpPr/>
      </dsp:nvSpPr>
      <dsp:spPr>
        <a:xfrm>
          <a:off x="0" y="3437055"/>
          <a:ext cx="5506084" cy="68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14:00-18:00</a:t>
          </a:r>
          <a:endParaRPr lang="en-US" sz="1900" kern="1200" dirty="0"/>
        </a:p>
      </dsp:txBody>
      <dsp:txXfrm>
        <a:off x="0" y="3437055"/>
        <a:ext cx="5506084" cy="687293"/>
      </dsp:txXfrm>
    </dsp:sp>
    <dsp:sp modelId="{EFA63EDE-813D-420C-9C33-20F6E0DDEA25}">
      <dsp:nvSpPr>
        <dsp:cNvPr id="0" name=""/>
        <dsp:cNvSpPr/>
      </dsp:nvSpPr>
      <dsp:spPr>
        <a:xfrm>
          <a:off x="0" y="4124348"/>
          <a:ext cx="55060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CBBF79-14A7-4CE2-B31F-4B9CB47C5088}">
      <dsp:nvSpPr>
        <dsp:cNvPr id="0" name=""/>
        <dsp:cNvSpPr/>
      </dsp:nvSpPr>
      <dsp:spPr>
        <a:xfrm>
          <a:off x="0" y="4124348"/>
          <a:ext cx="5506084" cy="68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Principais modalidades  fisioterapêuticas  (</a:t>
          </a:r>
          <a:r>
            <a:rPr lang="pt-BR" sz="1900" b="1" kern="1200" dirty="0" err="1"/>
            <a:t>Us</a:t>
          </a:r>
          <a:r>
            <a:rPr lang="pt-BR" sz="1900" b="1" kern="1200" dirty="0"/>
            <a:t>, </a:t>
          </a:r>
          <a:r>
            <a:rPr lang="pt-BR" sz="1900" b="1" kern="1200" dirty="0" err="1"/>
            <a:t>cinesio</a:t>
          </a:r>
          <a:r>
            <a:rPr lang="pt-BR" sz="1900" b="1" kern="1200" dirty="0"/>
            <a:t> Campo magnético, termo terapia e alongamento )</a:t>
          </a:r>
          <a:endParaRPr lang="en-US" sz="1900" kern="1200" dirty="0"/>
        </a:p>
      </dsp:txBody>
      <dsp:txXfrm>
        <a:off x="0" y="4124348"/>
        <a:ext cx="5506084" cy="687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7D261-4F8E-4BA1-8EF0-C2DE34D31C9B}">
      <dsp:nvSpPr>
        <dsp:cNvPr id="0" name=""/>
        <dsp:cNvSpPr/>
      </dsp:nvSpPr>
      <dsp:spPr>
        <a:xfrm>
          <a:off x="0" y="3885429"/>
          <a:ext cx="7081426" cy="4251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Prática de todas as aulas teóricas</a:t>
          </a:r>
          <a:endParaRPr lang="en-US" sz="1500" kern="1200" dirty="0"/>
        </a:p>
      </dsp:txBody>
      <dsp:txXfrm>
        <a:off x="0" y="3885429"/>
        <a:ext cx="7081426" cy="425180"/>
      </dsp:txXfrm>
    </dsp:sp>
    <dsp:sp modelId="{4014315F-AE86-45CB-BC43-E9E124BA6BD8}">
      <dsp:nvSpPr>
        <dsp:cNvPr id="0" name=""/>
        <dsp:cNvSpPr/>
      </dsp:nvSpPr>
      <dsp:spPr>
        <a:xfrm rot="10800000">
          <a:off x="0" y="3237879"/>
          <a:ext cx="7081426" cy="653927"/>
        </a:xfrm>
        <a:prstGeom prst="upArrowCallou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14:00-18:00</a:t>
          </a:r>
          <a:endParaRPr lang="en-US" sz="1500" kern="1200" dirty="0"/>
        </a:p>
      </dsp:txBody>
      <dsp:txXfrm rot="10800000">
        <a:off x="0" y="3237879"/>
        <a:ext cx="7081426" cy="424902"/>
      </dsp:txXfrm>
    </dsp:sp>
    <dsp:sp modelId="{F59A4127-294B-4187-802E-333E41E2E31A}">
      <dsp:nvSpPr>
        <dsp:cNvPr id="0" name=""/>
        <dsp:cNvSpPr/>
      </dsp:nvSpPr>
      <dsp:spPr>
        <a:xfrm rot="10800000">
          <a:off x="0" y="2590329"/>
          <a:ext cx="7081426" cy="653927"/>
        </a:xfrm>
        <a:prstGeom prst="upArrowCallou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Discussão de casos clínicos</a:t>
          </a:r>
          <a:endParaRPr lang="en-US" sz="1500" kern="1200" dirty="0"/>
        </a:p>
      </dsp:txBody>
      <dsp:txXfrm rot="10800000">
        <a:off x="0" y="2590329"/>
        <a:ext cx="7081426" cy="424902"/>
      </dsp:txXfrm>
    </dsp:sp>
    <dsp:sp modelId="{A25E368C-3E34-4B28-8A07-EA99199EEFC4}">
      <dsp:nvSpPr>
        <dsp:cNvPr id="0" name=""/>
        <dsp:cNvSpPr/>
      </dsp:nvSpPr>
      <dsp:spPr>
        <a:xfrm rot="10800000">
          <a:off x="0" y="1942779"/>
          <a:ext cx="7081426" cy="653927"/>
        </a:xfrm>
        <a:prstGeom prst="upArrowCallou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10:30-13:00 </a:t>
          </a:r>
          <a:endParaRPr lang="en-US" sz="1500" kern="1200" dirty="0"/>
        </a:p>
      </dsp:txBody>
      <dsp:txXfrm rot="10800000">
        <a:off x="0" y="1942779"/>
        <a:ext cx="7081426" cy="424902"/>
      </dsp:txXfrm>
    </dsp:sp>
    <dsp:sp modelId="{B6A8F76D-7937-4030-8DC3-0936BD06BC51}">
      <dsp:nvSpPr>
        <dsp:cNvPr id="0" name=""/>
        <dsp:cNvSpPr/>
      </dsp:nvSpPr>
      <dsp:spPr>
        <a:xfrm rot="10800000">
          <a:off x="0" y="1295230"/>
          <a:ext cx="7081426" cy="653927"/>
        </a:xfrm>
        <a:prstGeom prst="upArrowCallou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Obesidade Canina: Controle e Tratamento através de exercícios físico</a:t>
          </a:r>
        </a:p>
      </dsp:txBody>
      <dsp:txXfrm rot="10800000">
        <a:off x="0" y="1295230"/>
        <a:ext cx="7081426" cy="424902"/>
      </dsp:txXfrm>
    </dsp:sp>
    <dsp:sp modelId="{525DA2B8-38FE-46EF-A561-2A4065731EB0}">
      <dsp:nvSpPr>
        <dsp:cNvPr id="0" name=""/>
        <dsp:cNvSpPr/>
      </dsp:nvSpPr>
      <dsp:spPr>
        <a:xfrm rot="10800000">
          <a:off x="0" y="647680"/>
          <a:ext cx="7081426" cy="653927"/>
        </a:xfrm>
        <a:prstGeom prst="upArrowCallou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08:00-10:00</a:t>
          </a:r>
          <a:endParaRPr lang="en-US" sz="1500" kern="1200" dirty="0"/>
        </a:p>
      </dsp:txBody>
      <dsp:txXfrm rot="10800000">
        <a:off x="0" y="647680"/>
        <a:ext cx="7081426" cy="424902"/>
      </dsp:txXfrm>
    </dsp:sp>
    <dsp:sp modelId="{FAFCA289-E192-42A9-8CCF-9A52E1B4BA43}">
      <dsp:nvSpPr>
        <dsp:cNvPr id="0" name=""/>
        <dsp:cNvSpPr/>
      </dsp:nvSpPr>
      <dsp:spPr>
        <a:xfrm rot="10800000">
          <a:off x="0" y="130"/>
          <a:ext cx="7081426" cy="653927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/>
            <a:t>Domingo dia 05 de Dezembro  </a:t>
          </a:r>
          <a:endParaRPr lang="en-US" sz="2400" u="sng" kern="1200" dirty="0"/>
        </a:p>
      </dsp:txBody>
      <dsp:txXfrm rot="10800000">
        <a:off x="0" y="130"/>
        <a:ext cx="7081426" cy="424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3706-94F3-4D4A-97A6-EE9365DC3397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CF91-A0BE-4F04-BA74-1288A4382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02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Tá bem apagado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CF91-A0BE-4F04-BA74-1288A438240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44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BD884-2FF7-4610-88ED-3C03111D4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29DF5-0A07-4F81-B184-DC84D54EA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1DCE2-4E7C-4CCA-BBC1-DA8C557D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BBF31D-653D-41E7-B7DA-78F08F73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15378-3D4A-4D3C-A4D4-F0923AFA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05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BC388-7934-4E8E-8764-5B6AB992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43F3A8-CCED-4647-A347-7A5F2F01F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196472-0EEE-45CE-8C6B-6EDD82E2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7F7076-B325-42E3-9DEC-C07EDEF6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4E0308-3FC7-492C-B74B-32214F38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7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78147E-1E86-4205-B098-ADDE04EA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941B95-C4C9-4E1F-BBD3-654BEA74E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B5188F-9834-4569-908D-AB0EB926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E219E-596D-4A88-8FF0-7C8510AC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7B660B-1508-4670-A69A-591EE830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4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87E7F-293F-4E29-A2B3-D762028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A1C4E1-63A7-46A3-A4FE-C1103B74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37231-9EB7-40E6-9EDE-BD86E1F3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DD6C71-18FB-4BB5-8965-DB3568C8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A3035C-5463-4380-BA3F-629292A8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25292-0BC6-4849-999C-4DF15042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2EE1DD-AC7F-4A04-BFEC-FC5294DA6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D463E8-C6C8-4FB7-8A78-902E641F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ADD868-E23F-4485-B02D-D9F5F50E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08094-0786-45D1-AE09-85DB9F73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6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4B24F-4D90-4AF9-8B01-108F7E7F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268AF-A4B4-4D55-919C-73C44B91A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D6F078-064C-49F6-9A2D-B4198E789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823C6C-AEB8-45D0-B35E-9D36FFCF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EB70A2-6E00-4D2E-A9DF-4B9AC17D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319C9C-2F2B-466F-B88A-9725CA21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16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1D789-C3BC-45FF-B5CF-4CF1BCB7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FEF1BE-F10C-4DAC-83C6-3A36DEC5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246F12-E96E-4F16-A0A6-A4D47E75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8D57D7-AE5F-4A0F-8CDE-E7BB61279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576928-28A0-42F5-BD7D-9011EEEA0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8FF288-2260-4F3E-9A39-7340771B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8A9D55-12E8-44D1-908C-41B5CA47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B8AACB-D0EF-4D25-8E47-2210BAF7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5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F3C90-51D0-48F9-B432-963A38D7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B742E9-E5EC-498B-AB89-10CAC208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C58667-85C2-4259-8D1B-255BFCC3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6FE504-DD04-4A2B-97D1-809C7A00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69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6046A5-B49F-4FC7-9EFA-05B2050F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B75DF4-1A48-493B-8595-78B9F55E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E0C929-E53C-4913-BCBC-73D0FF39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1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D39E0-8EBE-4242-8EA7-24044187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D8AF8-8F0C-4E6A-B521-01F79807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430084-4643-4DE3-9EEC-36F9017E7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807E-BB6A-4661-8E4F-9C47E28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2976C5-2BF9-49E3-82FB-619B9259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90C7DE-E657-422A-B0B9-4EB1EC09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59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B97D-0742-47B9-81B3-3D40300B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258AB8-4ABA-4788-82C6-A6C847E6C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6836EC-009B-41BA-B101-26AEC4655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28ECB6-8B53-4BCD-971B-7BF33407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1F1DA9-7DA2-4936-966C-23CBEC79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2A37CF-232A-4F59-9C52-B7B608B4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0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1FD1EB-281E-4FE2-9968-75914319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B21EFB-D9BE-468F-9974-B617ABE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186E21-E8DA-4863-8160-840C2E2C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F04A69-B938-4FC7-9E9B-A73F34F17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E7968D-0AF7-4B2F-BDCD-DE2C988A8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0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Grupo de pessoas posando para foto em frente a parede branca&#10;&#10;Descrição gerada automaticamente">
            <a:extLst>
              <a:ext uri="{FF2B5EF4-FFF2-40B4-BE49-F238E27FC236}">
                <a16:creationId xmlns:a16="http://schemas.microsoft.com/office/drawing/2014/main" id="{DB1351D5-CFBA-4163-9B29-7A7F8C666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68D5B476-2D15-4273-8FA7-37DD43EC0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34º CURSO INTENSIVO DE FISIOTERAPIA VETERINARIA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4B06E47-6869-4565-9B5A-B81604BD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23" y="5373568"/>
            <a:ext cx="1399035" cy="10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0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6ACC3-7FF0-4E47-AD3D-64600486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CRONOGRAMA</a:t>
            </a:r>
          </a:p>
        </p:txBody>
      </p:sp>
      <p:pic>
        <p:nvPicPr>
          <p:cNvPr id="8" name="Espaço Reservado para Conteúdo 8" descr="Uma imagem contendo pessoa, grupo, pessoas, grande&#10;&#10;Descrição gerada automaticamente">
            <a:extLst>
              <a:ext uri="{FF2B5EF4-FFF2-40B4-BE49-F238E27FC236}">
                <a16:creationId xmlns:a16="http://schemas.microsoft.com/office/drawing/2014/main" id="{696F92AB-094F-416A-A2C3-9DE527BA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r="2648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121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2F61858-DE4A-4FC5-9493-0D96A3D86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655379"/>
              </p:ext>
            </p:extLst>
          </p:nvPr>
        </p:nvGraphicFramePr>
        <p:xfrm>
          <a:off x="4965431" y="2438400"/>
          <a:ext cx="7081426" cy="43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33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4EBDBD8-8C5D-48E3-9F18-6B61E67F71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9060" y="802955"/>
            <a:ext cx="7582939" cy="14540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t-BR" sz="3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03, 04,05 de Dezembro de 2021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E689D-4492-43A9-A859-BD8C008F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438" y="2421682"/>
            <a:ext cx="7191562" cy="3639289"/>
          </a:xfrm>
        </p:spPr>
        <p:txBody>
          <a:bodyPr anchor="ctr">
            <a:normAutofit/>
          </a:bodyPr>
          <a:lstStyle/>
          <a:p>
            <a:pPr indent="0" algn="ctr" eaLnBrk="0" hangingPunct="0">
              <a:buNone/>
              <a:tabLst>
                <a:tab pos="450850" algn="l"/>
              </a:tabLst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ndara" pitchFamily="34" charset="0"/>
                <a:cs typeface="Times New Roman" pitchFamily="18" charset="0"/>
              </a:rPr>
              <a:t>Resumo sobre o Curso 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685800" indent="-457200" eaLnBrk="0" hangingPunct="0"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Nosso curso será divido em 3 Módulos complementares com  3 palestrantes experientes, atualizados, com graduações internacionais e atuantes na área de Ortopedia e Reabilitação Animal. </a:t>
            </a:r>
          </a:p>
          <a:p>
            <a:pPr indent="0" algn="ctr" eaLnBrk="0" hangingPunct="0">
              <a:buNone/>
              <a:tabLst>
                <a:tab pos="450850" algn="l"/>
              </a:tabLst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ndara" pitchFamily="34" charset="0"/>
                <a:cs typeface="Arial" pitchFamily="34" charset="0"/>
              </a:rPr>
              <a:t>SOMENTE 40 VAGAS  </a:t>
            </a:r>
          </a:p>
          <a:p>
            <a:pPr marL="685800" indent="-457200" eaLnBrk="0" hangingPunct="0">
              <a:buBlip>
                <a:blip r:embed="rId3"/>
              </a:buBlip>
              <a:tabLst>
                <a:tab pos="450850" algn="l"/>
              </a:tabLst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ndara" pitchFamily="34" charset="0"/>
              <a:cs typeface="Arial" pitchFamily="34" charset="0"/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2A0684F-CACA-4B13-A0EF-9313B98DA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5" y="1791862"/>
            <a:ext cx="4099511" cy="29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E689D-4492-43A9-A859-BD8C008F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4" y="1770743"/>
            <a:ext cx="8785275" cy="4876800"/>
          </a:xfrm>
        </p:spPr>
        <p:txBody>
          <a:bodyPr anchor="ctr">
            <a:normAutofit/>
          </a:bodyPr>
          <a:lstStyle/>
          <a:p>
            <a:pPr marL="685800" indent="-457200" eaLnBrk="0" hangingPunct="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ndara" pitchFamily="34" charset="0"/>
                <a:cs typeface="Verdana" pitchFamily="34" charset="0"/>
              </a:rPr>
              <a:t>Público Alvo</a:t>
            </a: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veterinários e estudantes de veterinária que estiverem cursando pelo menos o 2º semestre (primeiro ano) poderão realizar o curso.</a:t>
            </a:r>
          </a:p>
          <a:p>
            <a:pPr marL="685800" indent="-457200" eaLnBrk="0" hangingPunct="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Acompanhamento prático</a:t>
            </a: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Nossos alunos poderão acompanhar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por 200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horas a rotina das 12 UNIDADES da Fisio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 Pet. Totalizando quase 200 horas de aprendizado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94A033C-8D5D-429A-8888-C85896F23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61" y="2920349"/>
            <a:ext cx="1399035" cy="1008890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AC901954-2CC8-4D70-A126-E02583A45C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124" y="210457"/>
            <a:ext cx="7582939" cy="14540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t-BR" sz="3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03, 04,05 de Dezembro de 2021</a:t>
            </a:r>
          </a:p>
        </p:txBody>
      </p:sp>
    </p:spTree>
    <p:extLst>
      <p:ext uri="{BB962C8B-B14F-4D97-AF65-F5344CB8AC3E}">
        <p14:creationId xmlns:p14="http://schemas.microsoft.com/office/powerpoint/2010/main" val="10805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6D6A8-8F0A-4BCA-95AD-DB94ED5F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34º CURSO INTENSIVO DE FISIATRIA VETERINÁRIA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C5D021-BF34-438E-BB1F-1ABF15F5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4639056" cy="3785419"/>
          </a:xfrm>
        </p:spPr>
        <p:txBody>
          <a:bodyPr>
            <a:normAutofit/>
          </a:bodyPr>
          <a:lstStyle/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Local do Curso:  Sede Fisio </a:t>
            </a:r>
            <a:r>
              <a:rPr lang="pt-BR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Care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 Pet   (Av. dos Bandeirantes 4555, ao lado do aeroporto de Congonhas)</a:t>
            </a:r>
          </a:p>
          <a:p>
            <a:pPr marL="685800" indent="-457200" eaLnBrk="0" hangingPunct="0">
              <a:spcAft>
                <a:spcPts val="600"/>
              </a:spcAft>
              <a:buBlip>
                <a:blip r:embed="rId2"/>
              </a:buBlip>
              <a:tabLst>
                <a:tab pos="450850" algn="l"/>
              </a:tabLst>
              <a:defRPr/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Verdana" pitchFamily="34" charset="0"/>
              </a:rPr>
              <a:t>Vagas na Fisio 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Verdana" pitchFamily="34" charset="0"/>
              </a:rPr>
              <a:t> Pet e Rede Pet Fisio</a:t>
            </a: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Esse curso será obrigatório para os processos de seleção para novas vagas na Fisio </a:t>
            </a:r>
            <a:r>
              <a:rPr lang="pt-BR" sz="15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 Pet e para a compra de licença da marca Pet Fisio.</a:t>
            </a:r>
            <a:endParaRPr lang="pt-BR" sz="15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021563-544F-4011-91F9-F86710EDD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997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25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BD810A-6A2F-405E-BA46-66670F306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97809" y="-95471"/>
            <a:ext cx="4977976" cy="14540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PALESTRANTES</a:t>
            </a:r>
          </a:p>
        </p:txBody>
      </p:sp>
      <p:sp>
        <p:nvSpPr>
          <p:cNvPr id="5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C:\backup\Documentos\adm fisio care pet\ricardo foto.jpg">
            <a:extLst>
              <a:ext uri="{FF2B5EF4-FFF2-40B4-BE49-F238E27FC236}">
                <a16:creationId xmlns:a16="http://schemas.microsoft.com/office/drawing/2014/main" id="{7C027F31-5D9D-41C7-9C77-F8C4B4361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BB59558-8FCB-4840-B64D-2356FFD8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541" y="968632"/>
            <a:ext cx="6848272" cy="5155659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34290" indent="0">
              <a:spcBef>
                <a:spcPct val="20000"/>
              </a:spcBef>
              <a:buClr>
                <a:srgbClr val="374A5E"/>
              </a:buClr>
              <a:buSzPct val="95000"/>
              <a:buNone/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Prof. Esp. Ricardo S. Lopes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 do Livro Fisiatria em Pequenos Animais 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Presidente da ANFIVET ( Associação Nacional de fisioterapia veterinária)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de Fisiatria Veterinária Convidado na Universidade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Anhanguera e Pós-graduação de Ortopedia Veterinária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Anclivepa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Pós-Graduado em Ortopedia e Traumatologia Veterinária pela USP 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AOVet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Certified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Formação em Neurologia pelo Curso Extensivo teórico e prático do Prof. Ronaldo Casimiro da Costa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Curso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Certified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UNIVERSITY OF  TENNESSEE– USA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Proprietário e Diretor da Fisio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 e Rede Pet Fisio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 há 11  anos na Fisiatria Veterinária</a:t>
            </a:r>
          </a:p>
        </p:txBody>
      </p:sp>
    </p:spTree>
    <p:extLst>
      <p:ext uri="{BB962C8B-B14F-4D97-AF65-F5344CB8AC3E}">
        <p14:creationId xmlns:p14="http://schemas.microsoft.com/office/powerpoint/2010/main" val="386325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AC92EB3-F83E-4B13-A1BA-F04736708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96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BD810A-6A2F-405E-BA46-66670F306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164" y="259312"/>
            <a:ext cx="4803636" cy="13116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PALESTRANTES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F8EFC2-BC91-4AD8-BE97-94A0EDC2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Formada em Medicina Veterinária pela UNESP-Botucatu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Especialização em acupuntura veterinária pelo instituto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Bioetichus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Aperfeiçoamento em Fisioterapia Veterinária pelo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Caring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Center, USA 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Certificada em Fisioterapia  Veterinária pela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Tennessee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EUA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Mestre pela Unifesp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autora do livro Fisiatria em Pequenos animais 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 há 15 anos com Fisiatria Veterinária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2DD9327-EE45-4A81-8A27-235BDE64BBB3}"/>
              </a:ext>
            </a:extLst>
          </p:cNvPr>
          <p:cNvSpPr/>
          <p:nvPr/>
        </p:nvSpPr>
        <p:spPr>
          <a:xfrm>
            <a:off x="475510" y="1538997"/>
            <a:ext cx="5268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429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Profa.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Marcella Sanches </a:t>
            </a:r>
          </a:p>
        </p:txBody>
      </p:sp>
    </p:spTree>
    <p:extLst>
      <p:ext uri="{BB962C8B-B14F-4D97-AF65-F5344CB8AC3E}">
        <p14:creationId xmlns:p14="http://schemas.microsoft.com/office/powerpoint/2010/main" val="97198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BD810A-6A2F-405E-BA46-66670F306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0837" y="344164"/>
            <a:ext cx="4802431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PALESTRANTES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BB59558-8FCB-4840-B64D-2356FFD8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539" y="817764"/>
            <a:ext cx="5433700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34290" indent="0" algn="just">
              <a:buClr>
                <a:schemeClr val="accent3"/>
              </a:buClr>
              <a:buSzPct val="95000"/>
              <a:buNone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Profa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Msc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Miriam Caramico </a:t>
            </a:r>
          </a:p>
        </p:txBody>
      </p:sp>
      <p:sp>
        <p:nvSpPr>
          <p:cNvPr id="2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 descr="Uma imagem contendo no interior, pessoa, mesa, mulher&#10;&#10;Descrição gerada automaticamente">
            <a:extLst>
              <a:ext uri="{FF2B5EF4-FFF2-40B4-BE49-F238E27FC236}">
                <a16:creationId xmlns:a16="http://schemas.microsoft.com/office/drawing/2014/main" id="{27DDCB4B-B520-4E50-BB23-A4C3E5503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187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9FE0B520-B830-4263-871A-25D070B67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48585"/>
            <a:ext cx="57524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Aft>
                <a:spcPts val="600"/>
              </a:spcAft>
            </a:pPr>
            <a:endParaRPr lang="pt-BR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Aft>
                <a:spcPts val="600"/>
              </a:spcAft>
            </a:pPr>
            <a:endParaRPr lang="pt-BR" sz="9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73ABA6D-0443-4B16-BDDB-AA4DFE857858}"/>
              </a:ext>
            </a:extLst>
          </p:cNvPr>
          <p:cNvSpPr/>
          <p:nvPr/>
        </p:nvSpPr>
        <p:spPr>
          <a:xfrm>
            <a:off x="6168500" y="1689129"/>
            <a:ext cx="6096000" cy="5397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Pós-Graduada em Fisioterapia e Ortopedia Veterinária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Veterinária Responsável pela Unidade Zona Leste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Fisio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Professora de Fisioterapia Veterinária convidada na UNG e Anhembi-Morumbi (2013-2015)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Diretora do Departamento de Cursos da Fisio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Formação em Neurologia pelo Curso Extensivo teórico e prático do Prof. Ronaldo Casimiro da Costa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Curso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Certified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UNIVERSITY OF  TENNESSEE– USA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autora do livro Fisiatria em Pequenos animais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Mestre pelo Departamento de Anatomia da FMVZ-USP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 há 12 anos na Fisiatria Veterinária</a:t>
            </a:r>
          </a:p>
          <a:p>
            <a:pPr lvl="0"/>
            <a:endParaRPr lang="pt-BR" sz="825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br>
              <a:rPr lang="pt-BR" sz="82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825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4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6ACC3-7FF0-4E47-AD3D-64600486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t-BR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CRONOGRAMA</a:t>
            </a:r>
            <a:endParaRPr lang="pt-BR" dirty="0"/>
          </a:p>
        </p:txBody>
      </p: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backup\Documentos\cursos 2016\fotos\DSC_0040.JPG">
            <a:extLst>
              <a:ext uri="{FF2B5EF4-FFF2-40B4-BE49-F238E27FC236}">
                <a16:creationId xmlns:a16="http://schemas.microsoft.com/office/drawing/2014/main" id="{B2AD2D75-5877-4635-A2B5-3E663405F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r="13187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2F61858-DE4A-4FC5-9493-0D96A3D86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66233"/>
              </p:ext>
            </p:extLst>
          </p:nvPr>
        </p:nvGraphicFramePr>
        <p:xfrm>
          <a:off x="145143" y="2438402"/>
          <a:ext cx="5849257" cy="364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43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6ACC3-7FF0-4E47-AD3D-64600486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t-BR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CRONOGRAMA</a:t>
            </a:r>
            <a:endParaRPr lang="pt-BR" dirty="0"/>
          </a:p>
        </p:txBody>
      </p:sp>
      <p:pic>
        <p:nvPicPr>
          <p:cNvPr id="3" name="Imagem 2" descr="Cachorro com a língua para fora&#10;&#10;Descrição gerada automaticamente">
            <a:extLst>
              <a:ext uri="{FF2B5EF4-FFF2-40B4-BE49-F238E27FC236}">
                <a16:creationId xmlns:a16="http://schemas.microsoft.com/office/drawing/2014/main" id="{F1E00700-E77C-4855-938E-9427FAA57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r="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Picture 2" descr="C:\backup\Documentos\cursos 2016\fotos\IMG_1571.jpg">
            <a:extLst>
              <a:ext uri="{FF2B5EF4-FFF2-40B4-BE49-F238E27FC236}">
                <a16:creationId xmlns:a16="http://schemas.microsoft.com/office/drawing/2014/main" id="{26121E0A-24B6-408D-BC5E-75F7699FC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2592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2F61858-DE4A-4FC5-9493-0D96A3D86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85551"/>
              </p:ext>
            </p:extLst>
          </p:nvPr>
        </p:nvGraphicFramePr>
        <p:xfrm>
          <a:off x="275427" y="1699960"/>
          <a:ext cx="5506084" cy="481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45296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536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Tema do Office</vt:lpstr>
      <vt:lpstr>34º CURSO INTENSIVO DE FISIOTERAPIA VETERINARIA</vt:lpstr>
      <vt:lpstr>03, 04,05 de Dezembro de 2021</vt:lpstr>
      <vt:lpstr>03, 04,05 de Dezembro de 2021</vt:lpstr>
      <vt:lpstr>34º CURSO INTENSIVO DE FISIATRIA VETERINÁRIA </vt:lpstr>
      <vt:lpstr>PALESTRANTES</vt:lpstr>
      <vt:lpstr>PALESTRANTES</vt:lpstr>
      <vt:lpstr>PALESTRANTES</vt:lpstr>
      <vt:lpstr>CRONOGRAMA</vt:lpstr>
      <vt:lpstr>CRONOGRAMA</vt:lpstr>
      <vt:lpstr>CRONOGRAMA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28º CURSO INTENSIVO DE FISIOTERAPIA</dc:title>
  <dc:creator>miriam caramico</dc:creator>
  <cp:lastModifiedBy>miriam caramico</cp:lastModifiedBy>
  <cp:revision>7</cp:revision>
  <dcterms:created xsi:type="dcterms:W3CDTF">2019-10-01T23:43:58Z</dcterms:created>
  <dcterms:modified xsi:type="dcterms:W3CDTF">2020-10-18T20:09:59Z</dcterms:modified>
</cp:coreProperties>
</file>