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aramond" panose="02020404030301010803" pitchFamily="18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e8whVfCNEzT1mrWrC9eUX/cBN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27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8553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5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5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5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603A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5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5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6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524B3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6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524B3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6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603A1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7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6255"/>
              </a:buClr>
              <a:buSzPts val="4400"/>
              <a:buFont typeface="Garamond"/>
              <a:buNone/>
              <a:defRPr i="0">
                <a:solidFill>
                  <a:srgbClr val="92625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7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7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7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8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6255"/>
              </a:buClr>
              <a:buSzPts val="4400"/>
              <a:buFont typeface="Garamond"/>
              <a:buNone/>
              <a:defRPr i="0">
                <a:solidFill>
                  <a:srgbClr val="92625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8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8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8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30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7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7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7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7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8553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8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8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8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19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603A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19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19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19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19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19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20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603A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20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20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20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20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20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20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1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1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1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2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2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603A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2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2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2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2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3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603A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413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4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KsfZL71_y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080000" y="170334"/>
            <a:ext cx="251999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DF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/>
              <a:t>40º Curso Intensivo de Fisioterapia Veterinária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b="1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pic>
        <p:nvPicPr>
          <p:cNvPr id="168" name="Google Shape;168;p1" descr="BRASÍLIA CATEDRAL 01 - urbanar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01" y="2304001"/>
            <a:ext cx="2525050" cy="345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/>
        </p:nvSpPr>
        <p:spPr>
          <a:xfrm flipH="1">
            <a:off x="4470196" y="2006956"/>
            <a:ext cx="6502603" cy="508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Palestrante: Prof. Esp. Ariele Schreiner</a:t>
            </a:r>
            <a:endParaRPr sz="2000" b="1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Formação em Fisioterapia, Ortopedia e Ozonioterapia</a:t>
            </a:r>
            <a:endParaRPr sz="200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Pós-graduada em Acupuntura Veterinária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Pós-graduanda em Neurologia Veteriná</a:t>
            </a:r>
            <a:r>
              <a:rPr lang="pt-BR" sz="20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ria UFAPE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Certificada em Fisioterapia Veterinária pela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Responsável pelo treinamento técnico dos franqueados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Responsável pelas unidades Sede e Jardins</a:t>
            </a:r>
            <a:endParaRPr sz="200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0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 descr="Pessoa em pé sorrind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0209" y="1777086"/>
            <a:ext cx="3124373" cy="4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 descr="Mulher com cachorro no colo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126264" y="1794885"/>
            <a:ext cx="3103959" cy="413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0"/>
          <p:cNvSpPr txBox="1"/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400"/>
              <a:buFont typeface="Garamond"/>
              <a:buNone/>
            </a:pPr>
            <a:r>
              <a:rPr lang="pt-BR" sz="4400" i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Professores do Curso Intensivo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1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/>
          <p:nvPr/>
        </p:nvSpPr>
        <p:spPr>
          <a:xfrm flipH="1">
            <a:off x="4470196" y="2006956"/>
            <a:ext cx="6502603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Palestrante: Prof. Esp. Nivea </a:t>
            </a:r>
            <a:r>
              <a:rPr lang="pt-BR" sz="2000" b="1" dirty="0" err="1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Veturiano</a:t>
            </a:r>
            <a:endParaRPr sz="2000" b="1" dirty="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8553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Formação em Neurologia Veterinária 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8553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pt-BR" sz="2000" b="0" i="0" dirty="0">
                <a:solidFill>
                  <a:srgbClr val="8553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Fisiatria Veterinária pela Fisio Care Pet Cursos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8553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Acupuntura Veterinária pelo Instituto </a:t>
            </a:r>
            <a:r>
              <a:rPr lang="pt-BR" sz="2000" b="0" i="0" dirty="0" err="1">
                <a:solidFill>
                  <a:srgbClr val="8553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Bioethicus</a:t>
            </a:r>
            <a:endParaRPr sz="2000" b="0" i="0" dirty="0">
              <a:solidFill>
                <a:srgbClr val="8553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rgbClr val="8553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Sócia Proprietária da franquia Fisio Care Pet São José dos Campo</a:t>
            </a:r>
            <a:endParaRPr sz="2000" u="none" strike="noStrike" dirty="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1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400"/>
              <a:buFont typeface="Garamond"/>
              <a:buNone/>
            </a:pPr>
            <a:r>
              <a:rPr lang="pt-BR">
                <a:solidFill>
                  <a:srgbClr val="855309"/>
                </a:solidFill>
              </a:rPr>
              <a:t>Professores do Curso Intensivo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Palestrante: Prof. Esp.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Camila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Rugeri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Chinelatto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Fisioterapia Veterinária</a:t>
            </a:r>
            <a:endParaRPr sz="2000" b="0" i="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 pela Unidade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Fisio Care Pet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Guarulhos</a:t>
            </a: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Professores do Curso Intensivo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 descr="Mulher de blusa branca&#10;&#10;Descrição gerada automaticamente com confiança média">
            <a:extLst>
              <a:ext uri="{FF2B5EF4-FFF2-40B4-BE49-F238E27FC236}">
                <a16:creationId xmlns:a16="http://schemas.microsoft.com/office/drawing/2014/main" id="{3811E99D-EFD7-53DE-F795-8308E23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4" y="1822363"/>
            <a:ext cx="3135712" cy="4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66" name="Google Shape;266;p12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>
            <a:spLocks noGrp="1"/>
          </p:cNvSpPr>
          <p:nvPr>
            <p:ph type="title"/>
          </p:nvPr>
        </p:nvSpPr>
        <p:spPr>
          <a:xfrm>
            <a:off x="1108354" y="2272937"/>
            <a:ext cx="4015409" cy="20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</a:pPr>
            <a:r>
              <a:rPr lang="pt-BR" sz="4800"/>
              <a:t>Dúvidas?</a:t>
            </a:r>
            <a:br>
              <a:rPr lang="pt-BR" sz="4800"/>
            </a:br>
            <a:r>
              <a:rPr lang="pt-BR" sz="4800"/>
              <a:t>Estamos aqui para te ajudar.</a:t>
            </a:r>
            <a:endParaRPr/>
          </a:p>
        </p:txBody>
      </p:sp>
      <p:grpSp>
        <p:nvGrpSpPr>
          <p:cNvPr id="273" name="Google Shape;273;p13"/>
          <p:cNvGrpSpPr/>
          <p:nvPr/>
        </p:nvGrpSpPr>
        <p:grpSpPr>
          <a:xfrm>
            <a:off x="6318051" y="1274634"/>
            <a:ext cx="4491257" cy="4401727"/>
            <a:chOff x="0" y="537"/>
            <a:chExt cx="4491257" cy="4401727"/>
          </a:xfrm>
        </p:grpSpPr>
        <p:sp>
          <p:nvSpPr>
            <p:cNvPr id="274" name="Google Shape;274;p13"/>
            <p:cNvSpPr/>
            <p:nvPr/>
          </p:nvSpPr>
          <p:spPr>
            <a:xfrm>
              <a:off x="0" y="537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264856" y="197537"/>
              <a:ext cx="481556" cy="4815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 txBox="1"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aramond"/>
                <a:buNone/>
              </a:pPr>
              <a:r>
                <a:rPr lang="pt-BR" sz="21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Celular</a:t>
              </a:r>
              <a:br>
                <a:rPr lang="pt-BR" sz="21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97653-0774</a:t>
              </a: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0" y="1157401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264856" y="1354402"/>
              <a:ext cx="481556" cy="4815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 txBox="1"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Whats App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97653-0774</a:t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0" y="2314266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264856" y="2511266"/>
              <a:ext cx="481556" cy="4815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 txBox="1"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E-mail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fisiocareacademy</a:t>
              </a: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@gmail.com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0" y="3471130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264856" y="3668131"/>
              <a:ext cx="481556" cy="4815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 txBox="1"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Instagram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400" b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@fisiocarepet.academy</a:t>
              </a:r>
              <a:endParaRPr/>
            </a:p>
          </p:txBody>
        </p:sp>
      </p:grpSp>
      <p:pic>
        <p:nvPicPr>
          <p:cNvPr id="290" name="Google Shape;290;p13" descr="Logotip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>
            <a:spLocks noGrp="1"/>
          </p:cNvSpPr>
          <p:nvPr>
            <p:ph type="body" idx="1"/>
          </p:nvPr>
        </p:nvSpPr>
        <p:spPr>
          <a:xfrm>
            <a:off x="4373563" y="1567237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Assista a explicação do cronograma </a:t>
            </a:r>
            <a:r>
              <a:rPr lang="pt-BR" sz="4000" b="1" dirty="0">
                <a:solidFill>
                  <a:srgbClr val="FFFF00"/>
                </a:solidFill>
              </a:rPr>
              <a:t>clicando no link:</a:t>
            </a:r>
            <a:endParaRPr dirty="0"/>
          </a:p>
          <a:p>
            <a:pPr marL="0" indent="0">
              <a:buSzPts val="3200"/>
            </a:pPr>
            <a:r>
              <a:rPr lang="pt-BR" sz="4000" u="sng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https://youtu.be/VKsfZL71_yI</a:t>
            </a:r>
            <a:r>
              <a:rPr lang="pt-BR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dirty="0"/>
          </a:p>
        </p:txBody>
      </p:sp>
      <p:pic>
        <p:nvPicPr>
          <p:cNvPr id="175" name="Google Shape;175;p2" descr="Uma imagem contendo Form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"/>
          <p:cNvSpPr txBox="1">
            <a:spLocks noGrp="1"/>
          </p:cNvSpPr>
          <p:nvPr>
            <p:ph type="title"/>
          </p:nvPr>
        </p:nvSpPr>
        <p:spPr>
          <a:xfrm>
            <a:off x="1080001" y="77237"/>
            <a:ext cx="2497388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pt-BR" sz="4400"/>
              <a:t> Híbrido</a:t>
            </a:r>
            <a:br>
              <a:rPr lang="pt-BR" sz="4400"/>
            </a:br>
            <a:r>
              <a:rPr lang="pt-BR" sz="4400"/>
              <a:t>Turma DF</a:t>
            </a:r>
            <a:endParaRPr/>
          </a:p>
        </p:txBody>
      </p:sp>
      <p:pic>
        <p:nvPicPr>
          <p:cNvPr id="178" name="Google Shape;178;p2" descr="Congresso Nacional De Brasil No Vertical De Brasília Fotos - Fotos de Stock  Gratuitas e Fotos Royalty-Free Dreamstim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855309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2º semestre (primeiro ano) poderão realizar o curso.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855309"/>
              </a:buClr>
              <a:buSzPts val="2000"/>
              <a:buFont typeface="Garamond"/>
              <a:buNone/>
            </a:pPr>
            <a:r>
              <a:rPr lang="pt-BR" sz="20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855309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Nossos alunos poderão acompanhar por 200 horas a rotina das UNIDADES da Fisio Care Pet de todo o Brasil. Totalizando quase 250 horas de aprendizado.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Vagas na Fisio Care Pet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855309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rgbClr val="85530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Anatomia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Interpretação de radiografias, tomografia e ressonância.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Controle de dor em pacientes neurológicos e com osteoartrose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Protocolos Fisio Care Pet em </a:t>
            </a: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todas as afecções</a:t>
            </a:r>
            <a:r>
              <a:rPr lang="pt-BR" sz="24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 ortopédicas. 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36 horas de aulas Online a partir do dia 15 de Dezembro de 2022 e disponibilizadas até dia 25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29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B4A3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Exame neurológico e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Diagnósticos diferenciais da DDIV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Exame ortopédico e principais afecções articulares</a:t>
            </a:r>
            <a:endParaRPr/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36 horas de aulas Online a partir do dia 15 de Dezembro de 2022 e disponibilizadas até dia 25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29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B4A3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363699"/>
            <a:ext cx="933512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Principais modalidades terapêuticas: Hidroterapia, </a:t>
            </a:r>
            <a:r>
              <a:rPr lang="pt-BR" sz="2400" b="1" dirty="0" err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Laserterapia</a:t>
            </a:r>
            <a:r>
              <a:rPr lang="pt-BR" sz="2400" b="1" dirty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, Ultrassom, Eletro, Laser, campo magnético, técnicas de massagem e exercícios terapêuticos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Tratamento da obesidade canina pela fisiatria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85530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36 horas de aulas Online a partir do dia 15 de Dezembro de 2022 e disponibilizadas até dia 25 de Julho de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29 de Julho de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7B4A3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093879"/>
            <a:ext cx="933512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Discussão de casos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Prática de Exame ortopédico e neurológico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Prática das modalidades terapêuticos, hidroterapia e exercícios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85530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 flipH="1">
            <a:off x="1304894" y="2139772"/>
            <a:ext cx="933512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29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Unidade Brasília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7B4A3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9044872" y="1839805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AF7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8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 flipH="1">
            <a:off x="4470196" y="2006956"/>
            <a:ext cx="6502603" cy="342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Palestrante: Prof. Ms. Ricardo Guglielmi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 strike="noStrike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400"/>
              <a:buFont typeface="Garamond"/>
              <a:buNone/>
            </a:pPr>
            <a:r>
              <a:rPr lang="pt-BR">
                <a:solidFill>
                  <a:srgbClr val="855309"/>
                </a:solidFill>
              </a:rPr>
              <a:t>Professores do Curso de Intensivo</a:t>
            </a:r>
            <a:endParaRPr/>
          </a:p>
        </p:txBody>
      </p:sp>
      <p:pic>
        <p:nvPicPr>
          <p:cNvPr id="231" name="Google Shape;231;p8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9" descr="Pessoa com camisa branc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045" y="161143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/>
          <p:nvPr/>
        </p:nvSpPr>
        <p:spPr>
          <a:xfrm flipH="1">
            <a:off x="4470299" y="2006956"/>
            <a:ext cx="65025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Palestrante: Prof. Dr. CCRP Renata Diniz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Mestre pela UNESP Botucatu</a:t>
            </a:r>
            <a:endParaRPr sz="180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Doutoranda pela Universidat de les llles Balears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Certificada em Fisioterapia  Veterinária pela CCRP, Tennessee University, EUA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Professora - Instrutora na Europa e América do Sul do CCRP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Vice presidente da  Associação Ibero Americana de Fisiatr</a:t>
            </a:r>
            <a:r>
              <a:rPr lang="pt-BR" sz="1800">
                <a:solidFill>
                  <a:srgbClr val="855309"/>
                </a:solidFill>
              </a:rPr>
              <a:t>i</a:t>
            </a: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>
                <a:solidFill>
                  <a:srgbClr val="855309"/>
                </a:solidFill>
              </a:rPr>
              <a:t>Veterinária</a:t>
            </a: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 (AIFISVET)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Autora do Livro Fisiatria em Pequenos Animais </a:t>
            </a:r>
            <a:endParaRPr sz="180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400"/>
              <a:buFont typeface="Garamond"/>
              <a:buNone/>
            </a:pPr>
            <a:r>
              <a:rPr lang="pt-BR">
                <a:solidFill>
                  <a:srgbClr val="855309"/>
                </a:solidFill>
              </a:rPr>
              <a:t>Professores do Curso Intensivo</a:t>
            </a:r>
            <a:endParaRPr/>
          </a:p>
        </p:txBody>
      </p:sp>
      <p:pic>
        <p:nvPicPr>
          <p:cNvPr id="241" name="Google Shape;241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Bandeira da Espanha: origem, significado e história - Toda Maté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787" y="1616240"/>
            <a:ext cx="1081009" cy="7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Laranja Amarelo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625</Words>
  <Application>Microsoft Office PowerPoint</Application>
  <PresentationFormat>Widescreen</PresentationFormat>
  <Paragraphs>93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Helvetica Neue</vt:lpstr>
      <vt:lpstr>Arial</vt:lpstr>
      <vt:lpstr>Garamond</vt:lpstr>
      <vt:lpstr>Tema do Office</vt:lpstr>
      <vt:lpstr> Híbrido Turma DF</vt:lpstr>
      <vt:lpstr> Híbrido Turma DF</vt:lpstr>
      <vt:lpstr>Informações</vt:lpstr>
      <vt:lpstr>Cronograma do Curso</vt:lpstr>
      <vt:lpstr>Cronograma do Curso</vt:lpstr>
      <vt:lpstr>Cronograma do Curso</vt:lpstr>
      <vt:lpstr>Cronograma do Curso</vt:lpstr>
      <vt:lpstr>Professores do Curso de Intensivo</vt:lpstr>
      <vt:lpstr>Professores do Curso Intensivo</vt:lpstr>
      <vt:lpstr>Apresentação do PowerPoint</vt:lpstr>
      <vt:lpstr>Professores do Curso Intensivo</vt:lpstr>
      <vt:lpstr>Professores do Curso Intensivo</vt:lpstr>
      <vt:lpstr>Realização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Híbrido Turma DF</dc:title>
  <dc:creator>miriam caramico</dc:creator>
  <cp:lastModifiedBy>ricardolopes.fisio@yahoo.com.br</cp:lastModifiedBy>
  <cp:revision>5</cp:revision>
  <dcterms:created xsi:type="dcterms:W3CDTF">2020-12-17T23:57:31Z</dcterms:created>
  <dcterms:modified xsi:type="dcterms:W3CDTF">2022-09-27T19:24:00Z</dcterms:modified>
</cp:coreProperties>
</file>