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amond" panose="02020404030301010803" pitchFamily="18" charset="0"/>
      <p:regular r:id="rId19"/>
      <p:bold r:id="rId20"/>
      <p:italic r:id="rId21"/>
      <p:boldItalic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veLNpGS0L5UL8eTh3aNB9bLEZ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8553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4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4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4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524B3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524B3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603A1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6255"/>
              </a:buClr>
              <a:buSzPts val="4400"/>
              <a:buFont typeface="Garamond"/>
              <a:buNone/>
              <a:defRPr i="0">
                <a:solidFill>
                  <a:srgbClr val="92625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6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6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6255"/>
              </a:buClr>
              <a:buSzPts val="4400"/>
              <a:buFont typeface="Garamond"/>
              <a:buNone/>
              <a:defRPr i="0">
                <a:solidFill>
                  <a:srgbClr val="92625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7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7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29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6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6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6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85530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7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7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8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8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8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8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9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9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9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19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0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0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1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1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1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1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2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603A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2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413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vdh-dzbZ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080000" y="170334"/>
            <a:ext cx="251999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DF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/>
              <a:t>6º Curso Avançado e Híbrido de Neuroreabilitação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pic>
        <p:nvPicPr>
          <p:cNvPr id="168" name="Google Shape;168;p1" descr="BRASÍLIA CATEDRAL 01 - urbanar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001" y="2304001"/>
            <a:ext cx="2525050" cy="345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 flipH="1">
            <a:off x="4470196" y="2006956"/>
            <a:ext cx="6502603" cy="508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Esp. Nivea Veturiano</a:t>
            </a:r>
            <a:endParaRPr sz="2000" b="1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Bioethicus</a:t>
            </a:r>
            <a:endParaRPr sz="2000" b="0" i="0">
              <a:solidFill>
                <a:srgbClr val="85530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>
                <a:solidFill>
                  <a:srgbClr val="85530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de Neuroreabilitação</a:t>
            </a:r>
            <a:endParaRPr>
              <a:solidFill>
                <a:srgbClr val="85530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57" name="Google Shape;257;p1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64" name="Google Shape;264;p12"/>
          <p:cNvGrpSpPr/>
          <p:nvPr/>
        </p:nvGrpSpPr>
        <p:grpSpPr>
          <a:xfrm>
            <a:off x="6318051" y="1274634"/>
            <a:ext cx="4491257" cy="4401727"/>
            <a:chOff x="0" y="537"/>
            <a:chExt cx="4491257" cy="4401727"/>
          </a:xfrm>
        </p:grpSpPr>
        <p:sp>
          <p:nvSpPr>
            <p:cNvPr id="265" name="Google Shape;265;p12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97653-0774</a:t>
              </a:r>
              <a:endParaRPr/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 txBox="1"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fisiocareacademy</a:t>
              </a:r>
              <a:r>
                <a:rPr lang="pt-BR" sz="18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81" name="Google Shape;281;p12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4373563" y="1775783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Assista a explicação do cronograma </a:t>
            </a:r>
            <a:r>
              <a:rPr lang="pt-BR" sz="4000" b="1" dirty="0">
                <a:solidFill>
                  <a:srgbClr val="FFFF00"/>
                </a:solidFill>
              </a:rPr>
              <a:t>clicando no link:</a:t>
            </a:r>
          </a:p>
          <a:p>
            <a:pPr marL="0" indent="0">
              <a:spcBef>
                <a:spcPts val="0"/>
              </a:spcBef>
              <a:buSzPts val="3200"/>
            </a:pPr>
            <a:r>
              <a:rPr lang="pt-BR" u="sng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https://youtu.be/Ivdh-dzbZ24</a:t>
            </a:r>
            <a:r>
              <a:rPr lang="pt-BR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dirty="0"/>
          </a:p>
        </p:txBody>
      </p:sp>
      <p:pic>
        <p:nvPicPr>
          <p:cNvPr id="175" name="Google Shape;175;p2" descr="Uma imagem contendo Form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"/>
          <p:cNvSpPr txBox="1">
            <a:spLocks noGrp="1"/>
          </p:cNvSpPr>
          <p:nvPr>
            <p:ph type="title"/>
          </p:nvPr>
        </p:nvSpPr>
        <p:spPr>
          <a:xfrm>
            <a:off x="1072025" y="125363"/>
            <a:ext cx="2520000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DF</a:t>
            </a:r>
            <a:endParaRPr dirty="0"/>
          </a:p>
        </p:txBody>
      </p:sp>
      <p:pic>
        <p:nvPicPr>
          <p:cNvPr id="178" name="Google Shape;178;p2" descr="Congresso Nacional De Brasil No Vertical De Brasília Fotos - Fotos de Stock  Gratuitas e Fotos Royalty-Free Dreamstim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7º semestre (quarto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O aluno poderá acompanhar por 200 horas a rotina de alguma das UNIDADES da Fisio Care Pet. Totalizando 216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855309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643530"/>
            <a:ext cx="9335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Exame neurológico e prática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Diagnósticos </a:t>
            </a: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diferenciais</a:t>
            </a:r>
            <a:r>
              <a:rPr lang="pt-BR" sz="2400" b="1" i="0" u="none" strike="noStrike" cap="none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 da DDIV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"/>
          <p:cNvSpPr txBox="1"/>
          <p:nvPr/>
        </p:nvSpPr>
        <p:spPr>
          <a:xfrm flipH="1">
            <a:off x="1304894" y="1813814"/>
            <a:ext cx="97141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a partir do dia 20 de Dezembro de 2022 e disponibilizadas até dia 25 de Julho.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Aula prática dia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Prof. Esp. Ricardo Gugliemi</a:t>
            </a: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591049"/>
            <a:ext cx="93351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Neuroplasticidade, Neuromodulação e memorização medular: a importância dos geradores de padrão central. Por que nem todo retorno de movimentação sem dor profunda é andar medular?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Exercícios terapêuticos em pacientes atáxicos  ou paralisados </a:t>
            </a:r>
            <a:endParaRPr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4" y="1813814"/>
            <a:ext cx="97141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a partir do dia 20 de Dezembro de 2022 e disponibilizadas até dia 25 de Julho.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Aula prática dia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Prof. Esp. Ricardo S. Lopes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676619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Novidades do laser, magneto e eletro na regeneração neurológica e no estímulo da recuperação em pacientes paralisados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Lesões de neurônio motor inferior e sua reabilitação </a:t>
            </a:r>
            <a:endParaRPr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6"/>
          <p:cNvSpPr txBox="1"/>
          <p:nvPr/>
        </p:nvSpPr>
        <p:spPr>
          <a:xfrm flipH="1">
            <a:off x="1304894" y="1813814"/>
            <a:ext cx="9714124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a partir do dia 20 de Dezembro de 2022 e disponibilizadas até dia 25 de Julho.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Aula prática dia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Prof. Esp. Ricardo S. Lopes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855309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408669"/>
            <a:ext cx="9335126" cy="336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Aula prática de localização da lesão e técnicas de neuroreabilitação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Práticas de aparelhos em lesões neurológicas.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Práticas de treino locomotor e exercícios terapêuticos em pacientes atáxicos, paréticos, paralisados e tetraplégicos.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855309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66" y="2023674"/>
            <a:ext cx="75843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Aula prática dia 30 de Julho de 2023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Unidade Brasília - Domingo, das 08 às 12h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Prof. Esp. Nivea Veturiano</a:t>
            </a:r>
            <a:endParaRPr sz="2800">
              <a:solidFill>
                <a:srgbClr val="7B4A3A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9139782" y="148898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AF762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 flipH="1">
            <a:off x="4470425" y="1690700"/>
            <a:ext cx="67584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Graduação em Medicina Veterinária UAM</a:t>
            </a:r>
            <a:endParaRPr b="1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Residência/Aprimoramento em Clínica Médica de Pequenos Animais no HOVET FMVZ/USP.</a:t>
            </a:r>
            <a:endParaRPr b="1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Formação em Neurologia Veterinária de Pequenos Animais </a:t>
            </a:r>
            <a:endParaRPr b="1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 Especialização em Neurologia de Pequenos Animais pela ANCLIVEPA</a:t>
            </a:r>
            <a:endParaRPr b="1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Mestrado na área de Educação e Neuroanatomia de cães e gatos no Setor de Anatomia da FMVZ/USP.</a:t>
            </a:r>
            <a:endParaRPr b="1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855309"/>
                </a:solidFill>
                <a:latin typeface="Garamond"/>
                <a:ea typeface="Garamond"/>
                <a:cs typeface="Garamond"/>
                <a:sym typeface="Garamond"/>
              </a:rPr>
              <a:t>Docente nas disciplinas/unidades curriculares de farmacologia, anatomia, fisiologia e clínica de pequenos animais no curso de Medicina Veterinária FMU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de Neuroreabilitação</a:t>
            </a:r>
            <a:endParaRPr>
              <a:solidFill>
                <a:srgbClr val="855309"/>
              </a:solidFill>
            </a:endParaRPr>
          </a:p>
        </p:txBody>
      </p:sp>
      <p:pic>
        <p:nvPicPr>
          <p:cNvPr id="231" name="Google Shape;231;p8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4116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855309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8553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de Neuroreabilitação</a:t>
            </a:r>
            <a:endParaRPr>
              <a:solidFill>
                <a:srgbClr val="855309"/>
              </a:solidFill>
            </a:endParaRPr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Laranja Amarelo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601</Words>
  <Application>Microsoft Office PowerPoint</Application>
  <PresentationFormat>Widescreen</PresentationFormat>
  <Paragraphs>78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Calibri</vt:lpstr>
      <vt:lpstr>Helvetica Neue</vt:lpstr>
      <vt:lpstr>Arial</vt:lpstr>
      <vt:lpstr>Garamond</vt:lpstr>
      <vt:lpstr>Tema do Office</vt:lpstr>
      <vt:lpstr> Híbrido Turma DF</vt:lpstr>
      <vt:lpstr> Híbrido Turma DF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Neuroreabilitação</vt:lpstr>
      <vt:lpstr>Professores do Curso de Neuroreabilitação</vt:lpstr>
      <vt:lpstr>Professores do Curso de Neuroreabilitação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Híbrido Turma DF</dc:title>
  <dc:creator>miriam caramico</dc:creator>
  <cp:lastModifiedBy>ricardolopes.fisio@yahoo.com.br</cp:lastModifiedBy>
  <cp:revision>3</cp:revision>
  <dcterms:created xsi:type="dcterms:W3CDTF">2020-12-17T23:57:31Z</dcterms:created>
  <dcterms:modified xsi:type="dcterms:W3CDTF">2022-09-27T11:29:56Z</dcterms:modified>
</cp:coreProperties>
</file>