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H7aShXrTsNoUC2+tyBvztm4y6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4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4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4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4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4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5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593E2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6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6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6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7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7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7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29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6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6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6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6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7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7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7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7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18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18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18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18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18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18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19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19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19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19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19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19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0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0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0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0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1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1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1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1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1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2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2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4C0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b0Va_R275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080000" y="170334"/>
            <a:ext cx="251999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RS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/>
              <a:t>7º Curso Avançado e Híbrido de Neuroreabilitação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b="1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68" name="Google Shape;168;p1"/>
          <p:cNvGraphicFramePr/>
          <p:nvPr/>
        </p:nvGraphicFramePr>
        <p:xfrm>
          <a:off x="1022115" y="2304000"/>
          <a:ext cx="2665465" cy="345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665465" imgH="3454357" progId="PBrush">
                  <p:embed/>
                </p:oleObj>
              </mc:Choice>
              <mc:Fallback>
                <p:oleObj r:id="rId4" imgW="2665465" imgH="3454357" progId="PBrush">
                  <p:embed/>
                  <p:pic>
                    <p:nvPicPr>
                      <p:cNvPr id="168" name="Google Shape;168;p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022115" y="2304000"/>
                        <a:ext cx="2665465" cy="3454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/>
        </p:nvSpPr>
        <p:spPr>
          <a:xfrm flipH="1">
            <a:off x="4470196" y="2006956"/>
            <a:ext cx="6502603" cy="508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Esp. Ariele Schreiner</a:t>
            </a:r>
            <a:endParaRPr sz="2000" b="1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Formação em Fisioterapia, Ortopedia e Ozonioterapia</a:t>
            </a:r>
            <a:endParaRPr sz="20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Pós-graduada em Acupuntura Veterinária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Pós-graduanda em Neurologia Veteriná</a:t>
            </a:r>
            <a:r>
              <a:rPr lang="pt-BR" sz="20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ria UFAPE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Certificada em Fisioterapia Veterinária pela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Responsável pelo treinamento técnico dos franqueados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Responsável pelas unidades Sede e Jardins</a:t>
            </a:r>
            <a:endParaRPr sz="20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0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 descr="Pessoa em pé sorrind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0209" y="1777086"/>
            <a:ext cx="3124373" cy="4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 descr="Mulher com cachorro no colo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126264" y="1794885"/>
            <a:ext cx="3103959" cy="413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0"/>
          <p:cNvSpPr txBox="1"/>
          <p:nvPr/>
        </p:nvSpPr>
        <p:spPr>
          <a:xfrm>
            <a:off x="1023925" y="802826"/>
            <a:ext cx="105156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 sz="4400" i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Professores do Curso de Neuroreabilitação</a:t>
            </a:r>
            <a:endParaRPr sz="4400" i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58" name="Google Shape;258;p1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title"/>
          </p:nvPr>
        </p:nvSpPr>
        <p:spPr>
          <a:xfrm>
            <a:off x="1108354" y="2272937"/>
            <a:ext cx="4015409" cy="20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</a:pPr>
            <a:r>
              <a:rPr lang="pt-BR" sz="4800"/>
              <a:t>Dúvidas?</a:t>
            </a:r>
            <a:br>
              <a:rPr lang="pt-BR" sz="4800"/>
            </a:br>
            <a:r>
              <a:rPr lang="pt-BR" sz="4800"/>
              <a:t>Estamos aqui para te ajudar.</a:t>
            </a:r>
            <a:endParaRPr/>
          </a:p>
        </p:txBody>
      </p:sp>
      <p:grpSp>
        <p:nvGrpSpPr>
          <p:cNvPr id="265" name="Google Shape;265;p12"/>
          <p:cNvGrpSpPr/>
          <p:nvPr/>
        </p:nvGrpSpPr>
        <p:grpSpPr>
          <a:xfrm>
            <a:off x="6318051" y="1274634"/>
            <a:ext cx="4491257" cy="4401727"/>
            <a:chOff x="0" y="537"/>
            <a:chExt cx="4491257" cy="4401727"/>
          </a:xfrm>
        </p:grpSpPr>
        <p:sp>
          <p:nvSpPr>
            <p:cNvPr id="266" name="Google Shape;266;p12"/>
            <p:cNvSpPr/>
            <p:nvPr/>
          </p:nvSpPr>
          <p:spPr>
            <a:xfrm>
              <a:off x="0" y="537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264856" y="197537"/>
              <a:ext cx="481556" cy="4815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2"/>
            <p:cNvSpPr txBox="1"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aramond"/>
                <a:buNone/>
              </a:pPr>
              <a:r>
                <a:rPr lang="pt-BR" sz="21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Celular</a:t>
              </a:r>
              <a:br>
                <a:rPr lang="pt-BR" sz="21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97653-0774</a:t>
              </a:r>
              <a:endParaRPr/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0" y="1157401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264856" y="1354402"/>
              <a:ext cx="481556" cy="4815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2"/>
            <p:cNvSpPr txBox="1"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Whats App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97653-0774</a:t>
              </a: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0" y="2314266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264856" y="2511266"/>
              <a:ext cx="481556" cy="4815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 txBox="1"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E-mail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fisiocareacademy</a:t>
              </a: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@gmail.com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0" y="3471130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264856" y="3668131"/>
              <a:ext cx="481556" cy="4815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 txBox="1"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Instagram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400" b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@fisiocarepet.academy</a:t>
              </a:r>
              <a:endParaRPr/>
            </a:p>
          </p:txBody>
        </p:sp>
      </p:grpSp>
      <p:pic>
        <p:nvPicPr>
          <p:cNvPr id="282" name="Google Shape;282;p12" descr="Logotip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>
            <a:spLocks noGrp="1"/>
          </p:cNvSpPr>
          <p:nvPr>
            <p:ph type="body" idx="1"/>
          </p:nvPr>
        </p:nvSpPr>
        <p:spPr>
          <a:xfrm>
            <a:off x="4373563" y="1902067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Assista a explicação do cronograma </a:t>
            </a:r>
            <a:r>
              <a:rPr lang="pt-BR" sz="4000" b="1" dirty="0">
                <a:solidFill>
                  <a:srgbClr val="FFFF00"/>
                </a:solidFill>
              </a:rPr>
              <a:t>clicando no link:</a:t>
            </a:r>
          </a:p>
          <a:p>
            <a:pPr marL="0" indent="0">
              <a:spcBef>
                <a:spcPts val="0"/>
              </a:spcBef>
              <a:buSzPts val="3200"/>
            </a:pPr>
            <a:r>
              <a:rPr lang="pt-BR" u="sng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https://youtu.be/Bb0Va_R275o</a:t>
            </a:r>
            <a:r>
              <a:rPr lang="pt-B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dirty="0"/>
          </a:p>
        </p:txBody>
      </p:sp>
      <p:pic>
        <p:nvPicPr>
          <p:cNvPr id="175" name="Google Shape;175;p2" descr="Uma imagem contendo Form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"/>
          <p:cNvSpPr txBox="1">
            <a:spLocks noGrp="1"/>
          </p:cNvSpPr>
          <p:nvPr>
            <p:ph type="title"/>
          </p:nvPr>
        </p:nvSpPr>
        <p:spPr>
          <a:xfrm>
            <a:off x="1080000" y="125363"/>
            <a:ext cx="251999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RS</a:t>
            </a:r>
            <a:endParaRPr dirty="0"/>
          </a:p>
        </p:txBody>
      </p:sp>
      <p:pic>
        <p:nvPicPr>
          <p:cNvPr id="178" name="Google Shape;178;p2" descr="Cais Embarcadero: a marca de uma Porto Alegre revitalizada – Fellini Grou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000" y="2304000"/>
            <a:ext cx="2520000" cy="3645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7º semestre (quarto ano) poderão realizar o curso.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O aluno poderá acompanhar por 200 horas a rotina de alguma das UNIDADES da Fisio Care Pet. Totalizando 216 horas de aprendizado.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Vagas na Fisio Care Pet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643530"/>
            <a:ext cx="9335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neurológico e prática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Diagnósticos </a:t>
            </a: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diferenciais</a:t>
            </a: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da DDIV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 flipH="1">
            <a:off x="1304894" y="1813814"/>
            <a:ext cx="97141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12 horas de aulas Online a partir do dia 20 de Dezembro de 2022 e disponibilizadas até dia 25 de Julho.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Aula prática dia 30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Prof. Esp. Ricardo Gugliemi</a:t>
            </a:r>
            <a:endParaRPr sz="280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591049"/>
            <a:ext cx="93351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Neuroplasticidade, Neuromodulação e memorização medular: a importância dos geradores de padrão central. Por que nem todo retorno de movimentação sem dor profunda é andar medular?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Exercícios terapêuticos em pacientes atáxicos  ou paralisados </a:t>
            </a:r>
            <a:endParaRPr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 flipH="1">
            <a:off x="1304894" y="1813814"/>
            <a:ext cx="97141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12 horas de aulas Online a partir do dia 20 de Dezembro de 2022 e disponibilizadas até dia 25 de Julho.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Aula prática dia 30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Prof. Esp. Ricardo S. Lopes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637269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Novidades do laser, magneto e eletro na regeneração neurológica e no estímulo da recuperação em pacientes paralisados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Lesões de neurônio motor inferior e sua reabilitação </a:t>
            </a:r>
            <a:endParaRPr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 flipH="1">
            <a:off x="1304894" y="1813814"/>
            <a:ext cx="97141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12 horas de aulas Online a partir do dia 20 de Dezembro de 2022 e disponibilizadas até dia 25 de Julho.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Aula prática dia 30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Prof. Esp. Ricardo S. Lopes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484869"/>
            <a:ext cx="93351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Aula prática de localização da lesão e técnicas de neuroreabilitação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Práticas de aparelhos em lesões neurológicas.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Práticas de treino locomotor e exercícios terapêuticos em pacientes atáxicos, paréticos, paralisados e tetraplégicos.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 flipH="1">
            <a:off x="1304866" y="2023674"/>
            <a:ext cx="7584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Aula prática dia 30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Unidade Porto Alegre - Domingo, das 08 às 12h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Prof. Esp. Ariele Schereiner</a:t>
            </a:r>
            <a:endParaRPr sz="280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9139782" y="1488980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7823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8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 flipH="1">
            <a:off x="4470300" y="1825625"/>
            <a:ext cx="6502500" cy="4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Ms. Ricardo Guglielmi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Graduação em Medicina Veterinária UAM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Residência/Aprimoramento em Clínica Médica de Pequenos Animais no HOVET FMVZ/USP.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Formação em Neurologia Veterinária de Pequenos Animais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Especialização em Neurologia de Pequenos Animais pela ANCLIVEPA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Mestrado na área de Educação e Neuroanatomia de cães e gatos no Setor de Anatomia da FMVZ/USP.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Docente nas disciplinas/unidades curriculares de farmacologia, anatomia, fisiologia e clínica de pequenos animais no curso de Medicina Veterinária FMU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de Neuroreabilitação</a:t>
            </a:r>
            <a:endParaRPr>
              <a:solidFill>
                <a:srgbClr val="521707"/>
              </a:solidFill>
            </a:endParaRPr>
          </a:p>
        </p:txBody>
      </p:sp>
      <p:pic>
        <p:nvPicPr>
          <p:cNvPr id="231" name="Google Shape;231;p8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4116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 flipH="1">
            <a:off x="4470196" y="2006956"/>
            <a:ext cx="6502603" cy="342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Ms. Ricardo Guglielmi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 strike="noStrike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de Neuroreabilitação</a:t>
            </a:r>
            <a:endParaRPr>
              <a:solidFill>
                <a:srgbClr val="521707"/>
              </a:solidFill>
            </a:endParaRPr>
          </a:p>
        </p:txBody>
      </p:sp>
      <p:pic>
        <p:nvPicPr>
          <p:cNvPr id="240" name="Google Shape;240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melho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Widescreen</PresentationFormat>
  <Paragraphs>80</Paragraphs>
  <Slides>12</Slides>
  <Notes>12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Calibri</vt:lpstr>
      <vt:lpstr>Arial</vt:lpstr>
      <vt:lpstr>Garamond</vt:lpstr>
      <vt:lpstr>Tema do Office</vt:lpstr>
      <vt:lpstr>PBrush</vt:lpstr>
      <vt:lpstr> Híbrido Turma RS</vt:lpstr>
      <vt:lpstr> Híbrido Turma RS</vt:lpstr>
      <vt:lpstr>Informações</vt:lpstr>
      <vt:lpstr>Cronograma do Curso</vt:lpstr>
      <vt:lpstr>Cronograma do Curso</vt:lpstr>
      <vt:lpstr>Cronograma do Curso</vt:lpstr>
      <vt:lpstr>Cronograma do Curso</vt:lpstr>
      <vt:lpstr>Professores do Curso de Neuroreabilitação</vt:lpstr>
      <vt:lpstr>Professores do Curso de Neuroreabilitação</vt:lpstr>
      <vt:lpstr>Apresentação do PowerPoint</vt:lpstr>
      <vt:lpstr>Realização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Híbrido Turma RS</dc:title>
  <dc:creator>miriam caramico</dc:creator>
  <cp:lastModifiedBy>ricardolopes.fisio@yahoo.com.br</cp:lastModifiedBy>
  <cp:revision>3</cp:revision>
  <dcterms:created xsi:type="dcterms:W3CDTF">2020-12-17T23:57:31Z</dcterms:created>
  <dcterms:modified xsi:type="dcterms:W3CDTF">2022-09-27T11:49:34Z</dcterms:modified>
</cp:coreProperties>
</file>