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aramond" panose="02020404030301010803" pitchFamily="18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vuria34Zrk6xhf+vcQF1UeHve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8553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6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524B3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7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524B3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7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603A1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6255"/>
              </a:buClr>
              <a:buSzPts val="4400"/>
              <a:buFont typeface="Garamond"/>
              <a:buNone/>
              <a:defRPr i="0">
                <a:solidFill>
                  <a:srgbClr val="92625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8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8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8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6255"/>
              </a:buClr>
              <a:buSzPts val="4400"/>
              <a:buFont typeface="Garamond"/>
              <a:buNone/>
              <a:defRPr i="0">
                <a:solidFill>
                  <a:srgbClr val="92625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9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9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9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3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31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8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8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8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8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8553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9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9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9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20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0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20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21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21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21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2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2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2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2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3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3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3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4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413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jvNl2Hvt3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074951" y="170334"/>
            <a:ext cx="2525050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DF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/>
              <a:t>Curso de Certificação Fisioterapia Veterinária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pic>
        <p:nvPicPr>
          <p:cNvPr id="168" name="Google Shape;168;p1" descr="BRASÍLIA CATEDRAL 01 - urbanar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1" y="2304001"/>
            <a:ext cx="2525050" cy="345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 flipH="1">
            <a:off x="4470299" y="2006956"/>
            <a:ext cx="6502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855309"/>
                </a:solidFill>
              </a:rPr>
              <a:t>i</a:t>
            </a: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855309"/>
                </a:solidFill>
              </a:rPr>
              <a:t>Veterinária</a:t>
            </a: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>
                <a:solidFill>
                  <a:srgbClr val="855309"/>
                </a:solidFill>
              </a:rPr>
              <a:t>Professores do Curso Certificação</a:t>
            </a:r>
            <a:endParaRPr/>
          </a:p>
        </p:txBody>
      </p:sp>
      <p:pic>
        <p:nvPicPr>
          <p:cNvPr id="250" name="Google Shape;250;p1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/>
        </p:nvSpPr>
        <p:spPr>
          <a:xfrm flipH="1">
            <a:off x="4563133" y="2028965"/>
            <a:ext cx="6502603" cy="517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Palestrante: Prof. Esp. Ariele Schreiner</a:t>
            </a:r>
            <a:endParaRPr sz="2400" b="1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Formação em Fisioterapia, Ortopedia e Ozonioterapia</a:t>
            </a:r>
            <a:endParaRPr sz="200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Pós-graduada em Acupuntura Veterinária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Pós-graduanda em Neurologia Veteriná</a:t>
            </a:r>
            <a:r>
              <a:rPr lang="pt-BR" sz="20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ria UFAPE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Certificada em Fisioterapia Veterinária pela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Responsável pelo treinamento técnico dos franqueados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Responsável pelas unidades Sede e Jardins</a:t>
            </a:r>
            <a:endParaRPr sz="200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1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 descr="Pessoa em pé sorrin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209" y="1777086"/>
            <a:ext cx="3124373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Mulher com cachorro no colo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26264" y="1794885"/>
            <a:ext cx="3103959" cy="413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 txBox="1"/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 sz="4400" i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Professores do Curso Certificação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517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Palestrante: Prof. Esp. Nivea </a:t>
            </a:r>
            <a:r>
              <a:rPr lang="pt-BR" sz="2400" b="1" dirty="0" err="1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Veturiano</a:t>
            </a:r>
            <a:endParaRPr sz="2400" b="1" dirty="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</a:t>
            </a:r>
            <a:r>
              <a:rPr lang="pt-BR" sz="2000" b="0" i="0" dirty="0" err="1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Bioethicus</a:t>
            </a:r>
            <a:endParaRPr sz="2000" b="0" i="0" dirty="0">
              <a:solidFill>
                <a:srgbClr val="8553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 dirty="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>
                <a:solidFill>
                  <a:srgbClr val="855309"/>
                </a:solidFill>
              </a:rPr>
              <a:t>Professores do Curso Certificação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Camila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Rugeri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Chinelatto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chemeClr val="accent1">
                    <a:lumMod val="50000"/>
                  </a:schemeClr>
                </a:solidFill>
              </a:rPr>
              <a:t>Professores do Curso Certificação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75" name="Google Shape;275;p13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pt-BR" sz="4800"/>
              <a:t>Dúvidas?</a:t>
            </a:r>
            <a:br>
              <a:rPr lang="pt-BR" sz="4800"/>
            </a:br>
            <a:r>
              <a:rPr lang="pt-BR" sz="4800"/>
              <a:t>Estamos aqui para te ajudar.</a:t>
            </a:r>
            <a:endParaRPr/>
          </a:p>
        </p:txBody>
      </p:sp>
      <p:grpSp>
        <p:nvGrpSpPr>
          <p:cNvPr id="282" name="Google Shape;282;p14"/>
          <p:cNvGrpSpPr/>
          <p:nvPr/>
        </p:nvGrpSpPr>
        <p:grpSpPr>
          <a:xfrm>
            <a:off x="6318051" y="1274634"/>
            <a:ext cx="4491257" cy="4401727"/>
            <a:chOff x="0" y="537"/>
            <a:chExt cx="4491257" cy="4401727"/>
          </a:xfrm>
        </p:grpSpPr>
        <p:sp>
          <p:nvSpPr>
            <p:cNvPr id="283" name="Google Shape;283;p14"/>
            <p:cNvSpPr/>
            <p:nvPr/>
          </p:nvSpPr>
          <p:spPr>
            <a:xfrm>
              <a:off x="0" y="537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264856" y="197537"/>
              <a:ext cx="481556" cy="48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 txBox="1"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aramond"/>
                <a:buNone/>
              </a:pPr>
              <a:r>
                <a:rPr lang="pt-BR" sz="21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Celular</a:t>
              </a:r>
              <a:br>
                <a:rPr lang="pt-BR" sz="21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0" y="1157401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264856" y="1354402"/>
              <a:ext cx="481556" cy="48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 txBox="1"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Whats App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0" y="2314266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264856" y="2511266"/>
              <a:ext cx="481556" cy="48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 txBox="1"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E-mail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fisiocareacademy</a:t>
              </a: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@gmail.com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0" y="3471130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64856" y="3668131"/>
              <a:ext cx="481556" cy="48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 txBox="1"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Instagram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400" b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@fisiocarepet.academy</a:t>
              </a:r>
              <a:endParaRPr/>
            </a:p>
          </p:txBody>
        </p:sp>
      </p:grpSp>
      <p:pic>
        <p:nvPicPr>
          <p:cNvPr id="299" name="Google Shape;299;p14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4373563" y="1519111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Assista a explicação do cronograma </a:t>
            </a:r>
            <a:r>
              <a:rPr lang="pt-BR" sz="4000" b="1" dirty="0">
                <a:solidFill>
                  <a:srgbClr val="FFFF00"/>
                </a:solidFill>
              </a:rPr>
              <a:t>clicando no link: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https://youtu.be/CjvNl2Hvt3c</a:t>
            </a:r>
            <a:r>
              <a:rPr lang="pt-BR" u="sng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6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dirty="0">
              <a:solidFill>
                <a:srgbClr val="FF0000"/>
              </a:solidFill>
            </a:endParaRPr>
          </a:p>
        </p:txBody>
      </p:sp>
      <p:pic>
        <p:nvPicPr>
          <p:cNvPr id="175" name="Google Shape;175;p2" descr="Uma imagem contendo Form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"/>
          <p:cNvSpPr txBox="1">
            <a:spLocks noGrp="1"/>
          </p:cNvSpPr>
          <p:nvPr>
            <p:ph type="title"/>
          </p:nvPr>
        </p:nvSpPr>
        <p:spPr>
          <a:xfrm>
            <a:off x="1080000" y="125363"/>
            <a:ext cx="251999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DF</a:t>
            </a:r>
            <a:endParaRPr dirty="0"/>
          </a:p>
        </p:txBody>
      </p:sp>
      <p:pic>
        <p:nvPicPr>
          <p:cNvPr id="178" name="Google Shape;178;p2" descr="Congresso Nacional De Brasil No Vertical De Brasília Fotos - Fotos de Stock  Gratuitas e Fotos Royalty-Free Dreamstim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55309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9º semestre (quinto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55309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55309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Para concluir a certificação o aluno deverá acompanhar por 200 horas a rotina de alguma das UNIDADES da Fisio Care Pet. Totalizando 276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55309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85530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Diagnósticos </a:t>
            </a: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diferenciais</a:t>
            </a: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a partir do dia 15 de Janeiro de 2023 e disponibilizadas até dia 25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29 e 30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B4A3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todas as afecções ortopédicas. 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a partir do dia 15 de Janeiro de 2023 e disponibilizadas até dia 25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29 e 30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B4A3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414930"/>
            <a:ext cx="9335126" cy="281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Protocolos de neuroreabilitação Fisio Care Pet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Reais particularidades da reabilitação em felinos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Lesão em cães atletas e sua reabilitação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Fisiatria em animais geriatras</a:t>
            </a:r>
            <a:endParaRPr/>
          </a:p>
          <a:p>
            <a:pPr marL="285750" marR="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85530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a partir do dia 15 de Janeiro de 2023 e disponibilizadas até dia 05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29 e 30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B4A3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363699"/>
            <a:ext cx="9335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Hidroterapia, </a:t>
            </a:r>
            <a:r>
              <a:rPr lang="pt-BR" sz="2400" b="1" dirty="0" err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radiofrequência, sistema indutivo SIS,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e felina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85530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94" y="1991049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a partir do dia 15 de Janeiro de 2023 e disponibilizadas até dia 05 de Julho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29 e 30 de Julho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B4A3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1172982" y="3093879"/>
            <a:ext cx="933512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terapêuticos, </a:t>
            </a:r>
            <a:r>
              <a:rPr lang="pt-BR" sz="2400" b="1" dirty="0" err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hidroterpaia</a:t>
            </a: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 e exercícios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Localização de lesões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Demonstração de protocolos Fisio Care em todas as afecções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85530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0" name="Google Shape;230;p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 flipH="1">
            <a:off x="1304894" y="2139772"/>
            <a:ext cx="933512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29 e 30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Unidade Brasília</a:t>
            </a:r>
            <a:endParaRPr sz="2800">
              <a:solidFill>
                <a:srgbClr val="7B4A3A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B4A3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9187908" y="2419684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AF7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 flipH="1">
            <a:off x="4470196" y="2006956"/>
            <a:ext cx="6502603" cy="34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>
                <a:solidFill>
                  <a:srgbClr val="855309"/>
                </a:solidFill>
              </a:rPr>
              <a:t>Professores do Curso Certificação</a:t>
            </a:r>
            <a:endParaRPr/>
          </a:p>
        </p:txBody>
      </p:sp>
      <p:pic>
        <p:nvPicPr>
          <p:cNvPr id="240" name="Google Shape;240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Laranja Amarelo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713</Words>
  <Application>Microsoft Office PowerPoint</Application>
  <PresentationFormat>Widescreen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Helvetica Neue</vt:lpstr>
      <vt:lpstr>Calibri</vt:lpstr>
      <vt:lpstr>Arial</vt:lpstr>
      <vt:lpstr>Garamond</vt:lpstr>
      <vt:lpstr>Tema do Office</vt:lpstr>
      <vt:lpstr> Híbrido Turma DF</vt:lpstr>
      <vt:lpstr> Híbrido Turma DF</vt:lpstr>
      <vt:lpstr>Informações</vt:lpstr>
      <vt:lpstr>Cronograma do Curso</vt:lpstr>
      <vt:lpstr>Cronograma do Curso</vt:lpstr>
      <vt:lpstr>Cronograma do Curso</vt:lpstr>
      <vt:lpstr>Cronograma do Curso</vt:lpstr>
      <vt:lpstr>Cronograma do Curso</vt:lpstr>
      <vt:lpstr>Professores do Curso Certificação</vt:lpstr>
      <vt:lpstr>Professores do Curso Certificação</vt:lpstr>
      <vt:lpstr>Apresentação do PowerPoint</vt:lpstr>
      <vt:lpstr>Professores do Curso Certificação</vt:lpstr>
      <vt:lpstr>Professores do Curso Certificação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Híbrido Turma DF</dc:title>
  <dc:creator>miriam caramico</dc:creator>
  <cp:lastModifiedBy>ricardolopes.fisio@yahoo.com.br</cp:lastModifiedBy>
  <cp:revision>6</cp:revision>
  <dcterms:created xsi:type="dcterms:W3CDTF">2020-12-17T23:57:31Z</dcterms:created>
  <dcterms:modified xsi:type="dcterms:W3CDTF">2022-09-27T19:28:41Z</dcterms:modified>
</cp:coreProperties>
</file>