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IdZFjEd5bL1a348rAaxgPIj8j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1B3A7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1D7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1urz9Uc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16403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RJ</a:t>
            </a:r>
            <a:endParaRPr sz="2800"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Curso de Certificação Fisioterapia Veterinária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" descr="Imagines| •Why don't we• - Lugar da Lua de mel | Imagens rio de janeiro,  Rio de janeiro wallpaper, Favela rio de janei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2289010"/>
            <a:ext cx="2519999" cy="354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4E1E76"/>
                </a:solidFill>
              </a:rPr>
              <a:t>i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4E1E76"/>
                </a:solidFill>
              </a:rPr>
              <a:t>Veterinária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 flipH="1">
            <a:off x="4563133" y="2028965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000" b="1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rgbClr val="4E1E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Professores do Curso Certificação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9" name="Google Shape;299;p14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872035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https://youtu.be/ph1urz9Ucpc</a:t>
            </a:r>
            <a:endParaRPr lang="pt-B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2" descr="raul @vertical.rio – Foto de Vertical Rio, Rio de Janeiro - Tripadvis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959" y="2242540"/>
            <a:ext cx="2549211" cy="351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 txBox="1">
            <a:spLocks noGrp="1"/>
          </p:cNvSpPr>
          <p:nvPr>
            <p:ph type="title"/>
          </p:nvPr>
        </p:nvSpPr>
        <p:spPr>
          <a:xfrm>
            <a:off x="1216403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RJ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9º semestre (quinto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08 e 09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08 e 09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08 e 09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e felina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1991049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08 e 09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08 e 09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Unidade Rio de Janeiro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39782" y="262823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715</Words>
  <Application>Microsoft Office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Helvetica Neue</vt:lpstr>
      <vt:lpstr>Calibri</vt:lpstr>
      <vt:lpstr>Arial</vt:lpstr>
      <vt:lpstr>Garamond</vt:lpstr>
      <vt:lpstr>Tema do Office</vt:lpstr>
      <vt:lpstr> Híbrido Turma RJ</vt:lpstr>
      <vt:lpstr> Híbrido Turma RJ</vt:lpstr>
      <vt:lpstr>Informações</vt:lpstr>
      <vt:lpstr>Cronograma do Curso</vt:lpstr>
      <vt:lpstr>Cronograma do Curso</vt:lpstr>
      <vt:lpstr>Cronograma do Curso</vt:lpstr>
      <vt:lpstr>Cronograma do Curso</vt:lpstr>
      <vt:lpstr>Cronograma do Curso</vt:lpstr>
      <vt:lpstr>Professores do Curso Certificação</vt:lpstr>
      <vt:lpstr>Professores do Curso Certificação</vt:lpstr>
      <vt:lpstr>Apresentação do PowerPoint</vt:lpstr>
      <vt:lpstr>Professores do Curso Certificação</vt:lpstr>
      <vt:lpstr>Professores do Curso Certificação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RJ</dc:title>
  <dc:creator>miriam caramico</dc:creator>
  <cp:lastModifiedBy>ricardolopes.fisio@yahoo.com.br</cp:lastModifiedBy>
  <cp:revision>7</cp:revision>
  <dcterms:created xsi:type="dcterms:W3CDTF">2020-12-17T23:57:31Z</dcterms:created>
  <dcterms:modified xsi:type="dcterms:W3CDTF">2022-09-27T19:29:08Z</dcterms:modified>
</cp:coreProperties>
</file>