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62" r:id="rId9"/>
    <p:sldId id="276" r:id="rId10"/>
    <p:sldId id="263" r:id="rId11"/>
    <p:sldId id="264" r:id="rId12"/>
    <p:sldId id="270" r:id="rId13"/>
    <p:sldId id="265" r:id="rId14"/>
    <p:sldId id="266" r:id="rId15"/>
    <p:sldId id="268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aramond" panose="02020404030301010803" pitchFamily="18" charset="0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x0TbKN6ZMCinDz1blLS/vQQu6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227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com Imagem">
  <p:cSld name="Título e Conteúdo com Imagem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4"/>
          <p:cNvSpPr/>
          <p:nvPr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  <a:defRPr sz="32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14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4373563" y="2674144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/>
          <p:nvPr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4"/>
          <p:cNvSpPr/>
          <p:nvPr/>
        </p:nvSpPr>
        <p:spPr>
          <a:xfrm>
            <a:off x="704386" y="713698"/>
            <a:ext cx="10767616" cy="5418000"/>
          </a:xfrm>
          <a:custGeom>
            <a:avLst/>
            <a:gdLst/>
            <a:ahLst/>
            <a:cxnLst/>
            <a:rect l="l" t="t" r="r" b="b"/>
            <a:pathLst>
              <a:path w="10783231" h="5418000" extrusionOk="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6172200" y="1737873"/>
            <a:ext cx="5183188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24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4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7" name="Google Shape;117;p24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Somente na Parte Superior – Claro">
  <p:cSld name="Título Somente na Parte Superior – Cla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25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rgbClr val="1E4E79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25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rgbClr val="1E4E79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5" name="Google Shape;125;p25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– Claro">
  <p:cSld name="Título Somente à Esquerda – Claro">
    <p:bg>
      <p:bgPr>
        <a:solidFill>
          <a:srgbClr val="38562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26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4400"/>
              <a:buFont typeface="Garamond"/>
              <a:buNone/>
              <a:defRPr i="0">
                <a:solidFill>
                  <a:srgbClr val="7B7B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2" name="Google Shape;132;p26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6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6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Direita – Claro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27"/>
          <p:cNvSpPr/>
          <p:nvPr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4400"/>
              <a:buFont typeface="Garamond"/>
              <a:buNone/>
              <a:defRPr i="0">
                <a:solidFill>
                  <a:srgbClr val="7B7B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1" name="Google Shape;141;p27"/>
          <p:cNvSpPr/>
          <p:nvPr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27"/>
          <p:cNvSpPr/>
          <p:nvPr/>
        </p:nvSpPr>
        <p:spPr>
          <a:xfrm rot="5400000" flipH="1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27"/>
          <p:cNvSpPr/>
          <p:nvPr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2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m Borda">
  <p:cSld name="Em branco com Bord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2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2" name="Google Shape;152;p29"/>
          <p:cNvSpPr/>
          <p:nvPr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°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16"/>
          <p:cNvSpPr/>
          <p:nvPr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16"/>
          <p:cNvSpPr/>
          <p:nvPr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16"/>
          <p:cNvSpPr/>
          <p:nvPr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Google Shape;41;p16"/>
          <p:cNvSpPr/>
          <p:nvPr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- Escuro" type="titleOnly">
  <p:cSld name="TITLE_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" name="Google Shape;44;p17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17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17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7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18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18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18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18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18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p18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19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19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19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19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19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19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68183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estreitos com imagem">
  <p:cSld name="Título e conteúdo estreitos com imag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20"/>
          <p:cNvSpPr/>
          <p:nvPr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i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>
            <a:off x="8776252" y="3856383"/>
            <a:ext cx="2577548" cy="210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20"/>
          <p:cNvSpPr/>
          <p:nvPr/>
        </p:nvSpPr>
        <p:spPr>
          <a:xfrm>
            <a:off x="8584635" y="713698"/>
            <a:ext cx="2879560" cy="5418000"/>
          </a:xfrm>
          <a:custGeom>
            <a:avLst/>
            <a:gdLst/>
            <a:ahLst/>
            <a:cxnLst/>
            <a:rect l="l" t="t" r="r" b="b"/>
            <a:pathLst>
              <a:path w="2879560" h="5418000" extrusionOk="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20"/>
          <p:cNvSpPr/>
          <p:nvPr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" name="Google Shape;83;p20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74988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Imagem e Nome do Autor">
  <p:cSld name="Citação com Imagem e Nome do Autor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Google Shape;86;p21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1"/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" name="Google Shape;88;p21"/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21"/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21"/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21"/>
          <p:cNvSpPr txBox="1">
            <a:spLocks noGrp="1"/>
          </p:cNvSpPr>
          <p:nvPr>
            <p:ph type="ctrTitle"/>
          </p:nvPr>
        </p:nvSpPr>
        <p:spPr>
          <a:xfrm>
            <a:off x="4512000" y="924339"/>
            <a:ext cx="3168000" cy="350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  <a:defRPr sz="40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1"/>
          </p:nvPr>
        </p:nvSpPr>
        <p:spPr>
          <a:xfrm>
            <a:off x="451200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0" name="Google Shape;100;p22"/>
          <p:cNvSpPr/>
          <p:nvPr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22"/>
          <p:cNvSpPr/>
          <p:nvPr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2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Garamond"/>
              <a:buChar char="°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200313" y="265502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lang="pt-BR" sz="4400" dirty="0"/>
              <a:t> Híbrido Turma SP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400" b="1" dirty="0"/>
              <a:t>42º Curso Intensivo de Fisioterapia Veterinária </a:t>
            </a:r>
            <a:endParaRPr sz="4000" dirty="0"/>
          </a:p>
        </p:txBody>
      </p:sp>
      <p:pic>
        <p:nvPicPr>
          <p:cNvPr id="166" name="Google Shape;166;p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 descr="Pessoa com gato no colo&#10;&#10;Descrição gerada automa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348" r="1348"/>
          <a:stretch/>
        </p:blipFill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/>
          <p:nvPr/>
        </p:nvSpPr>
        <p:spPr>
          <a:xfrm flipH="1">
            <a:off x="4470196" y="2006956"/>
            <a:ext cx="6502603" cy="508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Palestrante: Prof. Esp. Ariele Schreiner</a:t>
            </a:r>
            <a:endParaRPr sz="2000" b="1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Formação em Fisioterapia, Ortopedia e Ozonioterapia</a:t>
            </a:r>
            <a:endParaRPr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Pós-graduada em Acupuntura Veterinária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u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Pós-graduanda em Neurologia Veteriná</a:t>
            </a:r>
            <a:r>
              <a:rPr lang="pt-BR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ria UFAPE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Certificada em Fisioterapia Veterinária pela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u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Responsável pelo treinamento técnico dos franqueados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Responsável pelas unidades Sede e Jardins</a:t>
            </a:r>
            <a:endParaRPr sz="2000" u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8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" descr="Pessoa em pé sorrind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0209" y="1777086"/>
            <a:ext cx="3124373" cy="4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8" descr="Mulher com cachorro no colo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126264" y="1794885"/>
            <a:ext cx="3103959" cy="413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"/>
          <p:cNvSpPr txBox="1"/>
          <p:nvPr/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Garamond"/>
              <a:buNone/>
            </a:pPr>
            <a:r>
              <a:rPr lang="pt-BR" sz="4400" i="0">
                <a:solidFill>
                  <a:srgbClr val="1F3864"/>
                </a:solidFill>
                <a:latin typeface="Garamond"/>
                <a:ea typeface="Garamond"/>
                <a:cs typeface="Garamond"/>
                <a:sym typeface="Garamond"/>
              </a:rPr>
              <a:t>Professores do Curso Intensivo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9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9"/>
          <p:cNvSpPr txBox="1"/>
          <p:nvPr/>
        </p:nvSpPr>
        <p:spPr>
          <a:xfrm flipH="1">
            <a:off x="4470196" y="2006956"/>
            <a:ext cx="6502603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Palestrante: Prof. Esp. Nivea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Veturiano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Formação em Neurologia Veterinária 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Acupuntura Veterinária pelo Instituto </a:t>
            </a:r>
            <a:r>
              <a:rPr lang="pt-BR" sz="2000" b="0" i="0" dirty="0" err="1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Bioethicus</a:t>
            </a:r>
            <a:endParaRPr sz="2000" b="0" i="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Sócia Proprietária da franquia Fisio Care Pet São José dos Campo</a:t>
            </a: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Garamond"/>
              <a:buNone/>
            </a:pPr>
            <a:r>
              <a:rPr lang="pt-BR">
                <a:solidFill>
                  <a:srgbClr val="1F3864"/>
                </a:solidFill>
              </a:rPr>
              <a:t>Professores do Curso Intensivo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Palestrante: Prof. Esp.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Camila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Rugeri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Chinelatto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Fisioterapia Veterinária</a:t>
            </a:r>
            <a:endParaRPr sz="2000" b="0" i="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Responsável pela Unidade</a:t>
            </a: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Fisio Care Pet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Guarulhos</a:t>
            </a: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Professores do Curso Intensivo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m 2" descr="Mulher de blusa branca&#10;&#10;Descrição gerada automaticamente com confiança média">
            <a:extLst>
              <a:ext uri="{FF2B5EF4-FFF2-40B4-BE49-F238E27FC236}">
                <a16:creationId xmlns:a16="http://schemas.microsoft.com/office/drawing/2014/main" id="{3811E99D-EFD7-53DE-F795-8308E23A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64" y="1822363"/>
            <a:ext cx="3135712" cy="41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>
            <a:spLocks noGrp="1"/>
          </p:cNvSpPr>
          <p:nvPr>
            <p:ph type="title"/>
          </p:nvPr>
        </p:nvSpPr>
        <p:spPr>
          <a:xfrm>
            <a:off x="964662" y="882920"/>
            <a:ext cx="4758620" cy="169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Garamond"/>
              <a:buNone/>
            </a:pPr>
            <a:r>
              <a:rPr lang="pt-BR" sz="3900"/>
              <a:t>Local</a:t>
            </a:r>
            <a:br>
              <a:rPr lang="pt-BR" sz="3900"/>
            </a:br>
            <a:r>
              <a:rPr lang="pt-BR" sz="3900"/>
              <a:t>Fisio Care Pet </a:t>
            </a:r>
            <a:br>
              <a:rPr lang="pt-BR" sz="3900"/>
            </a:br>
            <a:r>
              <a:rPr lang="pt-BR" sz="3900"/>
              <a:t>Unidade Moema</a:t>
            </a:r>
            <a:endParaRPr/>
          </a:p>
        </p:txBody>
      </p:sp>
      <p:sp>
        <p:nvSpPr>
          <p:cNvPr id="245" name="Google Shape;245;p10"/>
          <p:cNvSpPr txBox="1"/>
          <p:nvPr/>
        </p:nvSpPr>
        <p:spPr>
          <a:xfrm>
            <a:off x="5601330" y="4604337"/>
            <a:ext cx="53115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Av. dos Bandeirantes, 4555 – ao lado do Aeroporto de Congonhas</a:t>
            </a:r>
            <a:endParaRPr/>
          </a:p>
        </p:txBody>
      </p:sp>
      <p:pic>
        <p:nvPicPr>
          <p:cNvPr id="246" name="Google Shape;246;p10" descr="Uma imagem contendo no interior, cozinha, mesa, tet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4094" y="2694207"/>
            <a:ext cx="3857471" cy="289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 descr="Mesa com cadeiras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3422" y="1717190"/>
            <a:ext cx="5159575" cy="1910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aramond"/>
              <a:buNone/>
            </a:pPr>
            <a:r>
              <a:rPr lang="pt-BR" sz="6600"/>
              <a:t>Realização</a:t>
            </a:r>
            <a:endParaRPr/>
          </a:p>
        </p:txBody>
      </p:sp>
      <p:pic>
        <p:nvPicPr>
          <p:cNvPr id="254" name="Google Shape;254;p1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148" y="1966680"/>
            <a:ext cx="3286045" cy="394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>
            <a:spLocks noGrp="1"/>
          </p:cNvSpPr>
          <p:nvPr>
            <p:ph type="title"/>
          </p:nvPr>
        </p:nvSpPr>
        <p:spPr>
          <a:xfrm>
            <a:off x="1108354" y="2272937"/>
            <a:ext cx="4015409" cy="209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</a:pPr>
            <a:r>
              <a:rPr lang="pt-BR" sz="4800"/>
              <a:t>Dúvidas?</a:t>
            </a:r>
            <a:br>
              <a:rPr lang="pt-BR" sz="4800"/>
            </a:br>
            <a:r>
              <a:rPr lang="pt-BR" sz="4800"/>
              <a:t>Estamos aqui para te ajudar.</a:t>
            </a:r>
            <a:endParaRPr/>
          </a:p>
        </p:txBody>
      </p:sp>
      <p:grpSp>
        <p:nvGrpSpPr>
          <p:cNvPr id="273" name="Google Shape;273;p13"/>
          <p:cNvGrpSpPr/>
          <p:nvPr/>
        </p:nvGrpSpPr>
        <p:grpSpPr>
          <a:xfrm>
            <a:off x="6318051" y="1274634"/>
            <a:ext cx="4756112" cy="4401727"/>
            <a:chOff x="0" y="537"/>
            <a:chExt cx="4756112" cy="4401727"/>
          </a:xfrm>
        </p:grpSpPr>
        <p:sp>
          <p:nvSpPr>
            <p:cNvPr id="274" name="Google Shape;274;p13"/>
            <p:cNvSpPr/>
            <p:nvPr/>
          </p:nvSpPr>
          <p:spPr>
            <a:xfrm>
              <a:off x="0" y="537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264856" y="197537"/>
              <a:ext cx="481556" cy="4815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 txBox="1"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aramond"/>
                <a:buNone/>
              </a:pPr>
              <a:r>
                <a:rPr lang="pt-BR" sz="2100" i="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Celular</a:t>
              </a:r>
              <a:br>
                <a:rPr lang="pt-BR" sz="21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99591-1206</a:t>
              </a:r>
              <a:endParaRPr dirty="0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0" y="1157401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264856" y="1354402"/>
              <a:ext cx="481556" cy="48155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 txBox="1"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Whats App</a:t>
              </a:r>
              <a:b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99591-1206</a:t>
              </a:r>
              <a:endParaRPr dirty="0"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0" y="2314266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264856" y="2511266"/>
              <a:ext cx="481556" cy="48155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1011268" y="2314266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 txBox="1"/>
            <p:nvPr/>
          </p:nvSpPr>
          <p:spPr>
            <a:xfrm>
              <a:off x="1011267" y="2314266"/>
              <a:ext cx="3744845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E-mail</a:t>
              </a:r>
              <a:b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fisiocarepetacademy</a:t>
              </a:r>
              <a:r>
                <a:rPr lang="pt-BR" sz="18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@gmail.com</a:t>
              </a:r>
              <a:endParaRPr sz="14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0" y="3471130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264856" y="3668131"/>
              <a:ext cx="481556" cy="48155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 txBox="1"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Instagram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400" b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@fisiocarepet.academy</a:t>
              </a:r>
              <a:endParaRPr/>
            </a:p>
          </p:txBody>
        </p:sp>
      </p:grpSp>
      <p:pic>
        <p:nvPicPr>
          <p:cNvPr id="290" name="Google Shape;290;p13" descr="Logotipo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 txBox="1">
            <a:spLocks noGrp="1"/>
          </p:cNvSpPr>
          <p:nvPr>
            <p:ph type="body" idx="1"/>
          </p:nvPr>
        </p:nvSpPr>
        <p:spPr>
          <a:xfrm>
            <a:off x="4373563" y="1968287"/>
            <a:ext cx="673843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 dirty="0"/>
              <a:t>Assista a explicação do cronograma </a:t>
            </a:r>
            <a:r>
              <a:rPr lang="pt-BR" sz="4000" b="1" dirty="0">
                <a:solidFill>
                  <a:srgbClr val="FFFF00"/>
                </a:solidFill>
              </a:rPr>
              <a:t>clicando no link:</a:t>
            </a:r>
          </a:p>
          <a:p>
            <a:pPr marL="0" indent="0">
              <a:spcBef>
                <a:spcPts val="0"/>
              </a:spcBef>
              <a:buSzPts val="3200"/>
            </a:pPr>
            <a:r>
              <a:rPr lang="pt-BR" sz="4000" u="sng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https://youtu.be/FdbFUfmv-0k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dirty="0"/>
          </a:p>
        </p:txBody>
      </p:sp>
      <p:pic>
        <p:nvPicPr>
          <p:cNvPr id="174" name="Google Shape;174;p2" descr="Imagem gráfica de ponte sobre água&#10;&#10;Descrição gerada automaticamente com confiança média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354" r="7353"/>
          <a:stretch/>
        </p:blipFill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" descr="Uma imagem contendo Form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4;p1">
            <a:extLst>
              <a:ext uri="{FF2B5EF4-FFF2-40B4-BE49-F238E27FC236}">
                <a16:creationId xmlns:a16="http://schemas.microsoft.com/office/drawing/2014/main" id="{C71AF64A-12E5-9D9E-E8F0-0042E6600477}"/>
              </a:ext>
            </a:extLst>
          </p:cNvPr>
          <p:cNvSpPr txBox="1">
            <a:spLocks/>
          </p:cNvSpPr>
          <p:nvPr/>
        </p:nvSpPr>
        <p:spPr>
          <a:xfrm>
            <a:off x="1200313" y="265502"/>
            <a:ext cx="2399687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pt-BR" sz="4400" dirty="0"/>
              <a:t> Híbrido Turma SP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Informações</a:t>
            </a:r>
            <a:endParaRPr/>
          </a:p>
        </p:txBody>
      </p:sp>
      <p:pic>
        <p:nvPicPr>
          <p:cNvPr id="185" name="Google Shape;185;p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1233566" y="1905506"/>
            <a:ext cx="97248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Público Alvo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Somente veterinários e estudantes de veterinária que estiverem cursando pelo menos o 2º semestre (primeiro ano) poderão realizar o curso.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Acompanhamento prático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Nossos alunos poderão acompanhar por 200 horas a rotina das UNIDADES da Fisio Care Pet de todo o Brasil. Totalizando quase 250 horas de aprendizado.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	Vagas na Fisio Care Pet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Esse curso te capacitará </a:t>
            </a:r>
            <a:r>
              <a:rPr lang="pt-BR" sz="200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nos</a:t>
            </a: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processos de seleção para novas vagas na Fisio care Pet.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 strike="noStrike" cap="none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Anatomia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Interpretação de radiografias, tomografia e ressonância.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Controle de dor em pacientes neurológicos e com osteoartrose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Protocolos Fisio Care Pet em </a:t>
            </a: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todas as afecções</a:t>
            </a: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ortopédicas. </a:t>
            </a:r>
            <a:endParaRPr/>
          </a:p>
        </p:txBody>
      </p:sp>
      <p:pic>
        <p:nvPicPr>
          <p:cNvPr id="194" name="Google Shape;194;p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 flipH="1">
            <a:off x="1304894" y="2023674"/>
            <a:ext cx="9335126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36 horas de aulas Online disponibilizadas até dia 20 de </a:t>
            </a:r>
            <a:b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Novembro de 2023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25 de Novembro de 2023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Exame neurológico e de localização de lesões neurológicas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Novidades da doença do disco intervertebral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Diagnósticos diferenciais da DDIV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Exame ortopédico e principais afecções articulares</a:t>
            </a:r>
            <a:endParaRPr/>
          </a:p>
        </p:txBody>
      </p:sp>
      <p:pic>
        <p:nvPicPr>
          <p:cNvPr id="203" name="Google Shape;203;p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 txBox="1"/>
          <p:nvPr/>
        </p:nvSpPr>
        <p:spPr>
          <a:xfrm flipH="1">
            <a:off x="1304894" y="2023674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36 horas de aulas Online disponibilizadas até dia 20 de </a:t>
            </a:r>
            <a:b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Novembro de 2023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25 de Novembro de 2023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172982" y="3363699"/>
            <a:ext cx="9335126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Principais modalidades terapêuticas: Hidroterapia, </a:t>
            </a:r>
            <a:r>
              <a:rPr lang="pt-BR" sz="2400" b="1" dirty="0" err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Laserterapia</a:t>
            </a: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, Ultrassom, Eletro, Laser, campo magnético, técnicas de massagem e exercícios terapêuticos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Tratamento da obesidade canina pela fisiatria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 txBox="1"/>
          <p:nvPr/>
        </p:nvSpPr>
        <p:spPr>
          <a:xfrm flipH="1">
            <a:off x="1304894" y="2023674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36 horas de aulas Online disponibilizadas até dia 20 de </a:t>
            </a:r>
            <a:b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Novembro de 2023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25 de Novembro de 2023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172982" y="3093879"/>
            <a:ext cx="933512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Discussão de casos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 de Exame ortopédico e neurológico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 das modalidades terapêuticos</a:t>
            </a: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, hidroterapia e exercícios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1" name="Google Shape;221;p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 flipH="1">
            <a:off x="1304894" y="2139772"/>
            <a:ext cx="933512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25 de Novembro de 2023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Unidade Sede Moema – São Paulo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9087744" y="2433360"/>
            <a:ext cx="1991280" cy="1991280"/>
          </a:xfrm>
          <a:prstGeom prst="star12">
            <a:avLst>
              <a:gd name="adj" fmla="val 37500"/>
            </a:avLst>
          </a:prstGeom>
          <a:solidFill>
            <a:schemeClr val="accent1"/>
          </a:solidFill>
          <a:ln w="12700" cap="flat" cmpd="sng">
            <a:solidFill>
              <a:srgbClr val="7823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Limitadas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7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7"/>
          <p:cNvSpPr txBox="1"/>
          <p:nvPr/>
        </p:nvSpPr>
        <p:spPr>
          <a:xfrm flipH="1">
            <a:off x="4470196" y="2006956"/>
            <a:ext cx="6502603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Palestrante: Prof. Ms. Ricardo S. Lopes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CEO da Fisio Care Pet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Autor do livro Fisiatria em Pequenos animais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Pós-graduado em Ortopedia pela USP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Curso de certificação do CCRP- Universidade Tennessee</a:t>
            </a:r>
            <a:endParaRPr sz="18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Presidente da ANFIVET (2019-22)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</a:pPr>
            <a:r>
              <a:rPr lang="pt-BR" sz="1800" u="none" strike="noStrik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Coordenador dos cursos da Fisio Care Pet</a:t>
            </a:r>
            <a:endParaRPr sz="1800" u="none" strike="noStrik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Garamond"/>
              <a:buNone/>
            </a:pPr>
            <a:r>
              <a:rPr lang="pt-BR">
                <a:solidFill>
                  <a:srgbClr val="1F3864"/>
                </a:solidFill>
              </a:rPr>
              <a:t>Professores do Curso de Intensivo</a:t>
            </a:r>
            <a:endParaRPr/>
          </a:p>
        </p:txBody>
      </p:sp>
      <p:pic>
        <p:nvPicPr>
          <p:cNvPr id="220" name="Google Shape;220;p7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7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990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7" descr="Homem de camisa branc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343" y="1824864"/>
            <a:ext cx="3145498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9" descr="Pessoa com camisa branca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3045" y="161143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 txBox="1"/>
          <p:nvPr/>
        </p:nvSpPr>
        <p:spPr>
          <a:xfrm flipH="1">
            <a:off x="4470299" y="2006956"/>
            <a:ext cx="65025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Dr. CCRP Renata Diniz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Mestre pela UNESP Botucatu</a:t>
            </a:r>
            <a:endParaRPr sz="180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Doutoranda pela Universidat de les llles Balears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Certificada em Fisioterapia  Veterinária pela CCRP, Tennessee University, EUA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Professora - Instrutora na Europa e América do Sul do CCRP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Vice presidente da  Associação Ibero Americana de Fisiatr</a:t>
            </a:r>
            <a:r>
              <a:rPr lang="pt-BR" sz="1800">
                <a:solidFill>
                  <a:srgbClr val="521707"/>
                </a:solidFill>
              </a:rPr>
              <a:t>i</a:t>
            </a: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800">
                <a:solidFill>
                  <a:srgbClr val="521707"/>
                </a:solidFill>
              </a:rPr>
              <a:t>Veterinária</a:t>
            </a: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 (AIFISVET)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Autora do Livro Fisiatria em Pequenos Animais </a:t>
            </a:r>
            <a:endParaRPr sz="18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Intensivo</a:t>
            </a:r>
            <a:endParaRPr/>
          </a:p>
        </p:txBody>
      </p:sp>
      <p:pic>
        <p:nvPicPr>
          <p:cNvPr id="241" name="Google Shape;241;p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 descr="Bandeira da Espanha: origem, significado e história - Toda Matér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2787" y="1616240"/>
            <a:ext cx="1081009" cy="74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621</Words>
  <Application>Microsoft Office PowerPoint</Application>
  <PresentationFormat>Widescreen</PresentationFormat>
  <Paragraphs>95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Calibri</vt:lpstr>
      <vt:lpstr>Arial</vt:lpstr>
      <vt:lpstr>Helvetica Neue</vt:lpstr>
      <vt:lpstr>Garamond</vt:lpstr>
      <vt:lpstr>Tema do Office</vt:lpstr>
      <vt:lpstr> Híbrido Turma SP</vt:lpstr>
      <vt:lpstr>Apresentação do PowerPoint</vt:lpstr>
      <vt:lpstr>Informações</vt:lpstr>
      <vt:lpstr>Cronograma do Curso</vt:lpstr>
      <vt:lpstr>Cronograma do Curso</vt:lpstr>
      <vt:lpstr>Cronograma do Curso</vt:lpstr>
      <vt:lpstr>Cronograma do Curso</vt:lpstr>
      <vt:lpstr>Professores do Curso de Intensivo</vt:lpstr>
      <vt:lpstr>Professores do Curso Intensivo</vt:lpstr>
      <vt:lpstr>Apresentação do PowerPoint</vt:lpstr>
      <vt:lpstr>Professores do Curso Intensivo</vt:lpstr>
      <vt:lpstr>Professores do Curso Intensivo</vt:lpstr>
      <vt:lpstr>Local Fisio Care Pet  Unidade Moema</vt:lpstr>
      <vt:lpstr>Realização</vt:lpstr>
      <vt:lpstr>Dúvidas? Estamos aqui para te ajudar.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Presencial Turma SP</dc:title>
  <dc:creator>miriam caramico</dc:creator>
  <cp:lastModifiedBy>ricardolopes.fisio@yahoo.com.br</cp:lastModifiedBy>
  <cp:revision>8</cp:revision>
  <dcterms:created xsi:type="dcterms:W3CDTF">2020-12-17T23:57:31Z</dcterms:created>
  <dcterms:modified xsi:type="dcterms:W3CDTF">2023-02-11T22:36:34Z</dcterms:modified>
</cp:coreProperties>
</file>