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OPSAg0exDzXo01vowOwCF3h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24375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5º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 flipH="1">
            <a:off x="4563133" y="2028965"/>
            <a:ext cx="6502603" cy="51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400" b="1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rgbClr val="521707"/>
                </a:solidFill>
              </a:rPr>
              <a:t>Camila </a:t>
            </a:r>
            <a:r>
              <a:rPr lang="pt-BR" sz="2400" b="1" dirty="0" err="1">
                <a:solidFill>
                  <a:srgbClr val="521707"/>
                </a:solidFill>
              </a:rPr>
              <a:t>Rugeri</a:t>
            </a:r>
            <a:r>
              <a:rPr lang="pt-BR" sz="2400" b="1" dirty="0">
                <a:solidFill>
                  <a:srgbClr val="521707"/>
                </a:solidFill>
              </a:rPr>
              <a:t> </a:t>
            </a:r>
            <a:r>
              <a:rPr lang="pt-BR" sz="2400" b="1" dirty="0" err="1">
                <a:solidFill>
                  <a:srgbClr val="521707"/>
                </a:solidFill>
              </a:rPr>
              <a:t>Chinelatto</a:t>
            </a:r>
            <a:endParaRPr sz="2400" b="1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rgbClr val="52170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>
            <a:off x="6318051" y="1274634"/>
            <a:ext cx="4622664" cy="4401727"/>
            <a:chOff x="0" y="537"/>
            <a:chExt cx="4622664" cy="4401727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1011267" y="2314266"/>
              <a:ext cx="3611397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fisiocarepetacademy</a:t>
              </a: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9" name="Google Shape;299;p14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888077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https://youtu.be/unO76Krxgkw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192798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pic>
        <p:nvPicPr>
          <p:cNvPr id="178" name="Google Shape;178;p2" descr="Cais Embarcadero: a marca de uma Porto Alegre revitalizada – Fellini Grou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2304000"/>
            <a:ext cx="2520000" cy="364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9º semestre (quinto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20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25 e 26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todas as afecções ortopédicas. 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20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25 e 26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20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25 e 26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Hidoterapia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1991049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20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25 e 26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terapêuticas,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25 e 26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</a:t>
            </a: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39782" y="262823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rgbClr val="521707"/>
                </a:solidFill>
              </a:rPr>
              <a:t>Professores do Curso Certificação</a:t>
            </a:r>
            <a:endParaRPr dirty="0"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629</Words>
  <Application>Microsoft Office PowerPoint</Application>
  <PresentationFormat>Widescreen</PresentationFormat>
  <Paragraphs>96</Paragraphs>
  <Slides>14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Calibri</vt:lpstr>
      <vt:lpstr>Arial</vt:lpstr>
      <vt:lpstr>Garamond</vt:lpstr>
      <vt:lpstr>Helvetica Neue</vt:lpstr>
      <vt:lpstr>Tema do Office</vt:lpstr>
      <vt:lpstr>PBrush</vt:lpstr>
      <vt:lpstr> Híbrido Turma RS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Cronograma do Curso</vt:lpstr>
      <vt:lpstr>Professores do Curso Certificação</vt:lpstr>
      <vt:lpstr>Professores do Curso Certificação</vt:lpstr>
      <vt:lpstr>Apresentação do PowerPoint</vt:lpstr>
      <vt:lpstr>Professores do Curso Certificação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ricardolopes.fisio@yahoo.com.br</cp:lastModifiedBy>
  <cp:revision>10</cp:revision>
  <dcterms:created xsi:type="dcterms:W3CDTF">2020-12-17T23:57:31Z</dcterms:created>
  <dcterms:modified xsi:type="dcterms:W3CDTF">2023-02-11T22:10:23Z</dcterms:modified>
</cp:coreProperties>
</file>