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2" r:id="rId9"/>
    <p:sldId id="263" r:id="rId10"/>
    <p:sldId id="272" r:id="rId11"/>
    <p:sldId id="264" r:id="rId12"/>
    <p:sldId id="265" r:id="rId13"/>
    <p:sldId id="27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1ugryXjlA6d6oO0UmBlb0gUp4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3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3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38562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5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5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6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6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8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5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5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5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7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7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7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7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7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7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9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0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0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0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1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8º Curso Avançado de </a:t>
            </a:r>
            <a:r>
              <a:rPr lang="pt-BR" sz="4000" b="1" dirty="0" err="1"/>
              <a:t>Neuroreabilitação</a:t>
            </a:r>
            <a:r>
              <a:rPr lang="pt-BR" sz="4000" b="1" dirty="0"/>
              <a:t> </a:t>
            </a:r>
            <a:endParaRPr dirty="0"/>
          </a:p>
        </p:txBody>
      </p:sp>
      <p:pic>
        <p:nvPicPr>
          <p:cNvPr id="166" name="Google Shape;166;p1" descr="Cachorro em pé no chã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964662" y="882920"/>
            <a:ext cx="4758620" cy="169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aramond"/>
              <a:buNone/>
            </a:pPr>
            <a:r>
              <a:rPr lang="pt-BR" sz="3900"/>
              <a:t>Local</a:t>
            </a:r>
            <a:br>
              <a:rPr lang="pt-BR" sz="3900"/>
            </a:br>
            <a:r>
              <a:rPr lang="pt-BR" sz="3900"/>
              <a:t>Fisio Care Pet </a:t>
            </a:r>
            <a:br>
              <a:rPr lang="pt-BR" sz="3900"/>
            </a:br>
            <a:r>
              <a:rPr lang="pt-BR" sz="3900"/>
              <a:t>Unidade Moema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5601330" y="4604337"/>
            <a:ext cx="5311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Av. dos Bandeirantes, 4555 – ao lado do Aeroporto de Congonhas</a:t>
            </a:r>
            <a:endParaRPr/>
          </a:p>
        </p:txBody>
      </p:sp>
      <p:pic>
        <p:nvPicPr>
          <p:cNvPr id="238" name="Google Shape;238;p9" descr="Uma imagem contendo no interior, cozinha, mesa, t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094" y="2694207"/>
            <a:ext cx="3857471" cy="28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 descr="Mesa com cadeiras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22" y="1717190"/>
            <a:ext cx="5159575" cy="191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46" name="Google Shape;246;p10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65" name="Google Shape;265;p12"/>
          <p:cNvGrpSpPr/>
          <p:nvPr/>
        </p:nvGrpSpPr>
        <p:grpSpPr>
          <a:xfrm>
            <a:off x="6318051" y="1274634"/>
            <a:ext cx="4911422" cy="4401727"/>
            <a:chOff x="0" y="537"/>
            <a:chExt cx="4911422" cy="4401727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1011267" y="2314266"/>
              <a:ext cx="3900155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fisiocarepetacademy</a:t>
              </a: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82" name="Google Shape;282;p12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4373563" y="1872035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https://youtu.be/lekLbYsMnFs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4" name="Google Shape;174;p2" descr="Imagem gráfica de ponte sobre água&#10;&#10;Descrição gerada automaticamente com confiança méd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354" r="7353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SP</a:t>
            </a:r>
            <a:endParaRPr dirty="0"/>
          </a:p>
        </p:txBody>
      </p:sp>
      <p:pic>
        <p:nvPicPr>
          <p:cNvPr id="176" name="Google Shape;176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1F3864"/>
                </a:solidFill>
              </a:rPr>
              <a:t>Informações</a:t>
            </a:r>
            <a:endParaRPr/>
          </a:p>
        </p:txBody>
      </p:sp>
      <p:pic>
        <p:nvPicPr>
          <p:cNvPr id="183" name="Google Shape;183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7º semestre (quarto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O aluno poderá acompanhar por 200 horas a rotina de alguma das UNIDADES da Fisio Care Pet. Totalizando 216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1F386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643530"/>
            <a:ext cx="93351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Exame neurológico e prática de localização de lesões neurológicas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1813814"/>
            <a:ext cx="971412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20 de 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Novembro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26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</a:t>
            </a: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Ricardo Guglielmi</a:t>
            </a: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591049"/>
            <a:ext cx="93351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Exercícios terapêuticos em pacientes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atáxicos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 ou paralisados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chemeClr val="accent1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1813814"/>
            <a:ext cx="971412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20 de Novembro.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26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637269"/>
            <a:ext cx="93351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Novidades do laser, magneto e eletro na regeneração neurológica e no estímulo da recuperação em pacientes paralisados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Lesões de neurônio motor inferior e sua reabilitação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chemeClr val="accent1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1813814"/>
            <a:ext cx="971412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20 de Novembro.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26 de Novembro de 2023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48486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Aula prática de localização da lesão e técnicas de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neuroreabilitação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Práticas de aparelhos em lesões neurológicas.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Práticas de treino locomotor e exercícios terapêuticos em pacientes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atáxicos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, paréticos, paralisados e tetraplégicos.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chemeClr val="accent1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66" y="2023674"/>
            <a:ext cx="75843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26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Camila </a:t>
            </a:r>
            <a:r>
              <a:rPr lang="pt-BR" sz="2800" dirty="0" err="1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Rugeri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pt-BR" sz="2800" dirty="0" err="1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Chinellato</a:t>
            </a: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139782" y="148898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7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/>
        </p:nvSpPr>
        <p:spPr>
          <a:xfrm flipH="1">
            <a:off x="4470300" y="1825625"/>
            <a:ext cx="65025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Graduação em Medicina Veterinária UAM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Residência/Aprimoramento em Clínica Médica de Pequenos Animais no HOVET FMVZ/USP.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Formação em Neurologia Veterinária de Pequenos Animais 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 Especialização em Neurologia de Pequenos Animais pela ANCLIVEPA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Mestrado na área de Educação e Neuroanatomia de cães e gatos no Setor de Anatomia da FMVZ/USP.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b="1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Docente nas disciplinas/unidades curriculares de farmacologia, anatomia, fisiologia e clínica de pequenos animais no curso de Medicina Veterinária FMU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de Neuroreabilitação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id="220" name="Google Shape;220;p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116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Palestrante: Prof. Ms. Ricardo S. Lopes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de Neuroreabilitação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id="229" name="Google Shape;229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572</Words>
  <Application>Microsoft Office PowerPoint</Application>
  <PresentationFormat>Widescreen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Arial</vt:lpstr>
      <vt:lpstr>Helvetica Neue</vt:lpstr>
      <vt:lpstr>Garamond</vt:lpstr>
      <vt:lpstr>Tema do Office</vt:lpstr>
      <vt:lpstr> Híbrido Turma SP</vt:lpstr>
      <vt:lpstr> Híbrido Turma SP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Neuroreabilitação</vt:lpstr>
      <vt:lpstr>Professores do Curso de Neuroreabilitação</vt:lpstr>
      <vt:lpstr>Professores do Curso Certificação</vt:lpstr>
      <vt:lpstr>Local Fisio Care Pet  Unidade Moema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Presencial Turma SP</dc:title>
  <dc:creator>miriam caramico</dc:creator>
  <cp:lastModifiedBy>ricardolopes.fisio@yahoo.com.br</cp:lastModifiedBy>
  <cp:revision>6</cp:revision>
  <dcterms:created xsi:type="dcterms:W3CDTF">2020-12-17T23:57:31Z</dcterms:created>
  <dcterms:modified xsi:type="dcterms:W3CDTF">2023-02-11T23:01:10Z</dcterms:modified>
</cp:coreProperties>
</file>