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85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68" r:id="rId14"/>
    <p:sldId id="316" r:id="rId15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  <p:boldItalic r:id="rId20"/>
    </p:embeddedFont>
    <p:embeddedFont>
      <p:font typeface="Helvetica Neue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OPSAg0exDzXo01vowOwCF3ho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customschemas.google.com/relationships/presentationmetadata" Target="meta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#3" loCatId="icon" qsTypeId="urn:microsoft.com/office/officeart/2005/8/quickstyle/simple1" qsCatId="simple" csTypeId="urn:microsoft.com/office/officeart/2018/5/colors/Iconchunking_neutralbg_colorful1" csCatId="colorful" phldr="1"/>
      <dgm:spPr/>
      <dgm:t>
        <a:bodyPr rtlCol="0"/>
        <a:lstStyle/>
        <a:p>
          <a:pPr rtl="0"/>
          <a:endParaRPr lang="en-US"/>
        </a:p>
      </dgm:t>
    </dgm:pt>
    <dgm:pt modelId="{65B3944D-D926-4D0F-A305-F5740000747A}">
      <dgm:prSet custT="1"/>
      <dgm:spPr/>
      <dgm:t>
        <a:bodyPr rtlCol="0"/>
        <a:lstStyle/>
        <a:p>
          <a:pPr rtl="0"/>
          <a:r>
            <a:rPr lang="pt-BR" sz="2100" i="0" noProof="1">
              <a:solidFill>
                <a:schemeClr val="bg1"/>
              </a:solidFill>
            </a:rPr>
            <a:t>Celular</a:t>
          </a:r>
          <a:br>
            <a:rPr lang="pt-BR" sz="21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2EA7AC4A-E82B-43F0-A6EA-F599428578FC}" type="par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8862CE7B-AE72-45E8-B982-5279C14F7985}" type="sibTrans" cxnId="{92D3A76D-ADBB-49F3-861D-D2B74F81812E}">
      <dgm:prSet/>
      <dgm:spPr/>
      <dgm:t>
        <a:bodyPr rtlCol="0"/>
        <a:lstStyle/>
        <a:p>
          <a:pPr rtl="0"/>
          <a:endParaRPr lang="pt-BR" noProof="1"/>
        </a:p>
      </dgm:t>
    </dgm:pt>
    <dgm:pt modelId="{223932EA-8A4D-4270-95C3-913761557237}">
      <dgm:prSet custT="1"/>
      <dgm:spPr/>
      <dgm:t>
        <a:bodyPr rtlCol="0"/>
        <a:lstStyle/>
        <a:p>
          <a:pPr rtl="0"/>
          <a:r>
            <a:rPr lang="pt-BR" sz="2200" noProof="1">
              <a:solidFill>
                <a:schemeClr val="bg1"/>
              </a:solidFill>
            </a:rPr>
            <a:t>Whats App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1800" noProof="1">
              <a:solidFill>
                <a:schemeClr val="bg1"/>
              </a:solidFill>
            </a:rPr>
            <a:t>11 97653-0774</a:t>
          </a:r>
        </a:p>
      </dgm:t>
    </dgm:pt>
    <dgm:pt modelId="{E01D4CB3-97D0-4857-AF09-DED2BE24BAAC}" type="par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C201C5C8-D4F2-4559-AF23-68BB4B3E7FB1}" type="sibTrans" cxnId="{E37D9CF8-DFE4-4379-9C72-27346573699A}">
      <dgm:prSet/>
      <dgm:spPr/>
      <dgm:t>
        <a:bodyPr rtlCol="0"/>
        <a:lstStyle/>
        <a:p>
          <a:pPr rtl="0"/>
          <a:endParaRPr lang="pt-BR" noProof="1"/>
        </a:p>
      </dgm:t>
    </dgm:pt>
    <dgm:pt modelId="{BC68B812-A325-41D8-A08E-C2392666DF66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E-mail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noProof="1">
              <a:solidFill>
                <a:schemeClr val="bg1"/>
              </a:solidFill>
            </a:rPr>
            <a:t>fisiocarepetacademy</a:t>
          </a:r>
          <a:r>
            <a:rPr lang="pt-BR" sz="1600" noProof="1">
              <a:solidFill>
                <a:schemeClr val="bg1"/>
              </a:solidFill>
            </a:rPr>
            <a:t>@gmail.com</a:t>
          </a:r>
          <a:endParaRPr lang="pt-BR" sz="1400" noProof="1">
            <a:solidFill>
              <a:schemeClr val="bg1"/>
            </a:solidFill>
          </a:endParaRPr>
        </a:p>
      </dgm:t>
    </dgm:pt>
    <dgm:pt modelId="{23A01A1D-B409-49E7-91BA-2321B9A237C2}" type="par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E950D3C2-0472-429B-98B0-86C856FA65A1}" type="sibTrans" cxnId="{AAD26E9B-C129-46B7-BFCC-98D5999B6B9A}">
      <dgm:prSet/>
      <dgm:spPr/>
      <dgm:t>
        <a:bodyPr rtlCol="0"/>
        <a:lstStyle/>
        <a:p>
          <a:pPr rtl="0"/>
          <a:endParaRPr lang="pt-BR" noProof="1"/>
        </a:p>
      </dgm:t>
    </dgm:pt>
    <dgm:pt modelId="{7D1766B6-66CF-40CE-9693-BD20AFFFA3C9}">
      <dgm:prSet custT="1"/>
      <dgm:spPr/>
      <dgm:t>
        <a:bodyPr rtlCol="0"/>
        <a:lstStyle/>
        <a:p>
          <a:pPr rtl="0"/>
          <a:r>
            <a:rPr lang="pt-BR" sz="2200" i="0" noProof="1">
              <a:solidFill>
                <a:schemeClr val="bg1"/>
              </a:solidFill>
            </a:rPr>
            <a:t>Instagram</a:t>
          </a:r>
          <a:br>
            <a:rPr lang="pt-BR" sz="2200" noProof="1">
              <a:solidFill>
                <a:schemeClr val="bg1"/>
              </a:solidFill>
            </a:rPr>
          </a:br>
          <a:r>
            <a:rPr lang="pt-BR" sz="2000" b="0" noProof="1">
              <a:solidFill>
                <a:schemeClr val="bg1"/>
              </a:solidFill>
            </a:rPr>
            <a:t>@fisiocarepet.academy</a:t>
          </a:r>
          <a:endParaRPr lang="pt-BR" sz="2400" b="0" noProof="1">
            <a:solidFill>
              <a:schemeClr val="bg1"/>
            </a:solidFill>
          </a:endParaRPr>
        </a:p>
      </dgm:t>
    </dgm:pt>
    <dgm:pt modelId="{76694DF4-F7BE-4AF1-9E12-BAEDD42D9ED3}" type="par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0C6A2CC7-5741-4D63-A8FF-E7E06F0D1222}" type="sibTrans" cxnId="{EA0F618E-4C96-42F0-9E3C-66B0158BCCBE}">
      <dgm:prSet/>
      <dgm:spPr/>
      <dgm:t>
        <a:bodyPr rtlCol="0"/>
        <a:lstStyle/>
        <a:p>
          <a:pPr rtl="0"/>
          <a:endParaRPr lang="pt-BR" noProof="1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phone com preenchimento sólido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ScaleX="100000" custLinFactNeighborX="3300" custLinFactNeighborY="5514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 com preenchimento sólido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#3"/>
    <dgm:cxn modelId="{90986C5B-BF7B-4231-8046-782BAE77E788}" type="presOf" srcId="{BC68B812-A325-41D8-A08E-C2392666DF66}" destId="{516FEABD-B159-4827-91AC-07F0FC9EFC37}" srcOrd="0" destOrd="0" presId="urn:microsoft.com/office/officeart/2018/2/layout/IconVerticalSolidList#3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#3"/>
    <dgm:cxn modelId="{9D5AFC8C-3FE5-4AED-9F29-5D039E47B81F}" type="presOf" srcId="{D7951F77-4E36-4893-91C6-3151A6D51694}" destId="{F61FEBF0-CB2F-4364-8F44-722FB7578D18}" srcOrd="0" destOrd="0" presId="urn:microsoft.com/office/officeart/2018/2/layout/IconVerticalSolidList#3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#3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#3"/>
    <dgm:cxn modelId="{4FA9135E-4FFF-4848-9413-1BF026DB0BED}" type="presParOf" srcId="{F50C455E-839B-4494-8D06-326978CB28A7}" destId="{1DA8A0A9-929F-455B-B8BD-92EC86B6A862}" srcOrd="0" destOrd="0" presId="urn:microsoft.com/office/officeart/2018/2/layout/IconVerticalSolidList#3"/>
    <dgm:cxn modelId="{D16731A0-71A2-43AF-BF53-727392BD9F51}" type="presParOf" srcId="{F50C455E-839B-4494-8D06-326978CB28A7}" destId="{70C56EED-B0B5-4180-A100-474B69DE81C3}" srcOrd="1" destOrd="0" presId="urn:microsoft.com/office/officeart/2018/2/layout/IconVerticalSolidList#3"/>
    <dgm:cxn modelId="{4A8AA9B9-F7DD-4A1D-B570-4456CEC74161}" type="presParOf" srcId="{F50C455E-839B-4494-8D06-326978CB28A7}" destId="{1827E2BA-EA13-4751-82F2-976CBDED6C82}" srcOrd="2" destOrd="0" presId="urn:microsoft.com/office/officeart/2018/2/layout/IconVerticalSolidList#3"/>
    <dgm:cxn modelId="{DDE1A35C-0892-4749-9900-354FF724E1E5}" type="presParOf" srcId="{F50C455E-839B-4494-8D06-326978CB28A7}" destId="{C38A5A37-0883-4EE3-9002-010A6D324785}" srcOrd="3" destOrd="0" presId="urn:microsoft.com/office/officeart/2018/2/layout/IconVerticalSolidList#3"/>
    <dgm:cxn modelId="{D3D3D519-863B-49A0-9C3F-051416EA153D}" type="presParOf" srcId="{F61FEBF0-CB2F-4364-8F44-722FB7578D18}" destId="{21CE6EA1-CB92-41CD-8FAE-4CFF03E26BE6}" srcOrd="1" destOrd="0" presId="urn:microsoft.com/office/officeart/2018/2/layout/IconVerticalSolidList#3"/>
    <dgm:cxn modelId="{9D15FC18-0098-4A72-8D76-E82F2C2E180C}" type="presParOf" srcId="{F61FEBF0-CB2F-4364-8F44-722FB7578D18}" destId="{B92A22D8-3945-4B03-98DB-8A590020AE99}" srcOrd="2" destOrd="0" presId="urn:microsoft.com/office/officeart/2018/2/layout/IconVerticalSolidList#3"/>
    <dgm:cxn modelId="{7BC74BD9-A7ED-4402-9D3B-B1A5776A7EAD}" type="presParOf" srcId="{B92A22D8-3945-4B03-98DB-8A590020AE99}" destId="{A7FEDAED-2CDA-4D2F-883D-8D7438E3B422}" srcOrd="0" destOrd="0" presId="urn:microsoft.com/office/officeart/2018/2/layout/IconVerticalSolidList#3"/>
    <dgm:cxn modelId="{8C85A1A0-97AB-4188-8D32-DBD98A9FDB6A}" type="presParOf" srcId="{B92A22D8-3945-4B03-98DB-8A590020AE99}" destId="{7297DA32-36DE-4F9A-BB44-A3F001A7D7C3}" srcOrd="1" destOrd="0" presId="urn:microsoft.com/office/officeart/2018/2/layout/IconVerticalSolidList#3"/>
    <dgm:cxn modelId="{EB678E6A-2F37-4857-8F4D-6FB66B193092}" type="presParOf" srcId="{B92A22D8-3945-4B03-98DB-8A590020AE99}" destId="{E3DC658D-83A0-48BE-9074-9EB3678901E1}" srcOrd="2" destOrd="0" presId="urn:microsoft.com/office/officeart/2018/2/layout/IconVerticalSolidList#3"/>
    <dgm:cxn modelId="{08E40640-4D3B-4852-AF2D-2E0C224FF474}" type="presParOf" srcId="{B92A22D8-3945-4B03-98DB-8A590020AE99}" destId="{8F0FD205-8F23-4B47-859A-41BB69D2EDEE}" srcOrd="3" destOrd="0" presId="urn:microsoft.com/office/officeart/2018/2/layout/IconVerticalSolidList#3"/>
    <dgm:cxn modelId="{9C6E34DB-EF0D-43A5-A1E0-39D065733597}" type="presParOf" srcId="{F61FEBF0-CB2F-4364-8F44-722FB7578D18}" destId="{AFA75C0E-13A0-4D0C-ACA8-B29E381BEF9A}" srcOrd="3" destOrd="0" presId="urn:microsoft.com/office/officeart/2018/2/layout/IconVerticalSolidList#3"/>
    <dgm:cxn modelId="{AC8A67FF-09EA-4C04-AE25-5A9F33A57654}" type="presParOf" srcId="{F61FEBF0-CB2F-4364-8F44-722FB7578D18}" destId="{763367BB-4527-4646-8015-D79C10A337E8}" srcOrd="4" destOrd="0" presId="urn:microsoft.com/office/officeart/2018/2/layout/IconVerticalSolidList#3"/>
    <dgm:cxn modelId="{5BC094CB-F2E0-4918-9AC7-082F24D0AC9E}" type="presParOf" srcId="{763367BB-4527-4646-8015-D79C10A337E8}" destId="{712D2B29-4977-4B70-ABE9-215A9E804015}" srcOrd="0" destOrd="0" presId="urn:microsoft.com/office/officeart/2018/2/layout/IconVerticalSolidList#3"/>
    <dgm:cxn modelId="{8583FA80-D558-4B21-9EFE-C8F712D37D97}" type="presParOf" srcId="{763367BB-4527-4646-8015-D79C10A337E8}" destId="{6C7A9EF9-02EB-4D4D-A251-EC3A2F0EFD57}" srcOrd="1" destOrd="0" presId="urn:microsoft.com/office/officeart/2018/2/layout/IconVerticalSolidList#3"/>
    <dgm:cxn modelId="{FF2B3AFE-5D78-4AF4-BD5D-10DA64FD2E34}" type="presParOf" srcId="{763367BB-4527-4646-8015-D79C10A337E8}" destId="{13497251-DF6D-4038-B1ED-CA29B33C0A2F}" srcOrd="2" destOrd="0" presId="urn:microsoft.com/office/officeart/2018/2/layout/IconVerticalSolidList#3"/>
    <dgm:cxn modelId="{03E26A79-059D-4B0B-B311-C422C1F45874}" type="presParOf" srcId="{763367BB-4527-4646-8015-D79C10A337E8}" destId="{516FEABD-B159-4827-91AC-07F0FC9EFC37}" srcOrd="3" destOrd="0" presId="urn:microsoft.com/office/officeart/2018/2/layout/IconVerticalSolidList#3"/>
    <dgm:cxn modelId="{7DF7C674-8C32-4721-BFBF-41FDC484E9DE}" type="presParOf" srcId="{F61FEBF0-CB2F-4364-8F44-722FB7578D18}" destId="{580E91A4-0DB6-46AF-871B-67918081435B}" srcOrd="5" destOrd="0" presId="urn:microsoft.com/office/officeart/2018/2/layout/IconVerticalSolidList#3"/>
    <dgm:cxn modelId="{69E1E3B7-31C1-4B29-966A-E5A8BB0D531A}" type="presParOf" srcId="{F61FEBF0-CB2F-4364-8F44-722FB7578D18}" destId="{DD57C002-1714-4E12-872A-FCE88CC043FE}" srcOrd="6" destOrd="0" presId="urn:microsoft.com/office/officeart/2018/2/layout/IconVerticalSolidList#3"/>
    <dgm:cxn modelId="{EFAE7F8F-7259-4084-AAA5-1FF2B2F8421F}" type="presParOf" srcId="{DD57C002-1714-4E12-872A-FCE88CC043FE}" destId="{59534EC1-7FD9-454B-8378-AACE14683CA9}" srcOrd="0" destOrd="0" presId="urn:microsoft.com/office/officeart/2018/2/layout/IconVerticalSolidList#3"/>
    <dgm:cxn modelId="{800A25F1-C44E-4FE9-8A17-1481D23F9CD2}" type="presParOf" srcId="{DD57C002-1714-4E12-872A-FCE88CC043FE}" destId="{E81A461C-9D61-4B88-8277-F9DC532D2140}" srcOrd="1" destOrd="0" presId="urn:microsoft.com/office/officeart/2018/2/layout/IconVerticalSolidList#3"/>
    <dgm:cxn modelId="{A87D708E-7950-48D7-9212-063B037786BA}" type="presParOf" srcId="{DD57C002-1714-4E12-872A-FCE88CC043FE}" destId="{79C87944-7AB8-4146-A381-E36FC48D5AE7}" srcOrd="2" destOrd="0" presId="urn:microsoft.com/office/officeart/2018/2/layout/IconVerticalSolidList#3"/>
    <dgm:cxn modelId="{EC725DBF-F357-4C9A-A034-C4DE0610B5FD}" type="presParOf" srcId="{DD57C002-1714-4E12-872A-FCE88CC043FE}" destId="{CC81887C-6C6F-4E1A-BA2B-49AE8504B865}" srcOrd="3" destOrd="0" presId="urn:microsoft.com/office/officeart/2018/2/layout/IconVerticalSolidList#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268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281118" y="211783"/>
          <a:ext cx="511624" cy="511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1073860" y="2686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i="0" kern="1200" noProof="1">
              <a:solidFill>
                <a:schemeClr val="bg1"/>
              </a:solidFill>
            </a:rPr>
            <a:t>Celular</a:t>
          </a:r>
          <a:br>
            <a:rPr lang="pt-BR" sz="21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2686"/>
        <a:ext cx="3178756" cy="930225"/>
      </dsp:txXfrm>
    </dsp:sp>
    <dsp:sp modelId="{A7FEDAED-2CDA-4D2F-883D-8D7438E3B422}">
      <dsp:nvSpPr>
        <dsp:cNvPr id="0" name=""/>
        <dsp:cNvSpPr/>
      </dsp:nvSpPr>
      <dsp:spPr>
        <a:xfrm>
          <a:off x="0" y="1158421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81118" y="1367517"/>
          <a:ext cx="511624" cy="511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1073860" y="1158421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noProof="1">
              <a:solidFill>
                <a:schemeClr val="bg1"/>
              </a:solidFill>
            </a:rPr>
            <a:t>Whats App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1800" kern="1200" noProof="1">
              <a:solidFill>
                <a:schemeClr val="bg1"/>
              </a:solidFill>
            </a:rPr>
            <a:t>11 97653-0774</a:t>
          </a:r>
        </a:p>
      </dsp:txBody>
      <dsp:txXfrm>
        <a:off x="1073860" y="1158421"/>
        <a:ext cx="3178756" cy="930225"/>
      </dsp:txXfrm>
    </dsp:sp>
    <dsp:sp modelId="{712D2B29-4977-4B70-ABE9-215A9E804015}">
      <dsp:nvSpPr>
        <dsp:cNvPr id="0" name=""/>
        <dsp:cNvSpPr/>
      </dsp:nvSpPr>
      <dsp:spPr>
        <a:xfrm>
          <a:off x="0" y="2314156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281118" y="2523252"/>
          <a:ext cx="511624" cy="511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1178759" y="2365448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E-mail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kern="1200" noProof="1">
              <a:solidFill>
                <a:schemeClr val="bg1"/>
              </a:solidFill>
            </a:rPr>
            <a:t>fisiocarepetacademy</a:t>
          </a:r>
          <a:r>
            <a:rPr lang="pt-BR" sz="1600" kern="1200" noProof="1">
              <a:solidFill>
                <a:schemeClr val="bg1"/>
              </a:solidFill>
            </a:rPr>
            <a:t>@gmail.com</a:t>
          </a:r>
          <a:endParaRPr lang="pt-BR" sz="1400" kern="1200" noProof="1">
            <a:solidFill>
              <a:schemeClr val="bg1"/>
            </a:solidFill>
          </a:endParaRPr>
        </a:p>
      </dsp:txBody>
      <dsp:txXfrm>
        <a:off x="1178759" y="2365448"/>
        <a:ext cx="3178756" cy="930225"/>
      </dsp:txXfrm>
    </dsp:sp>
    <dsp:sp modelId="{59534EC1-7FD9-454B-8378-AACE14683CA9}">
      <dsp:nvSpPr>
        <dsp:cNvPr id="0" name=""/>
        <dsp:cNvSpPr/>
      </dsp:nvSpPr>
      <dsp:spPr>
        <a:xfrm>
          <a:off x="0" y="3469890"/>
          <a:ext cx="4491257" cy="929317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281118" y="3678987"/>
          <a:ext cx="511624" cy="51112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1073860" y="3469890"/>
          <a:ext cx="3178756" cy="930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9" tIns="98449" rIns="98449" bIns="98449" numCol="1" spcCol="1270" rtlCol="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i="0" kern="1200" noProof="1">
              <a:solidFill>
                <a:schemeClr val="bg1"/>
              </a:solidFill>
            </a:rPr>
            <a:t>Instagram</a:t>
          </a:r>
          <a:br>
            <a:rPr lang="pt-BR" sz="2200" kern="1200" noProof="1">
              <a:solidFill>
                <a:schemeClr val="bg1"/>
              </a:solidFill>
            </a:rPr>
          </a:br>
          <a:r>
            <a:rPr lang="pt-BR" sz="2000" b="0" kern="1200" noProof="1">
              <a:solidFill>
                <a:schemeClr val="bg1"/>
              </a:solidFill>
            </a:rPr>
            <a:t>@fisiocarepet.academy</a:t>
          </a:r>
          <a:endParaRPr lang="pt-BR" sz="2400" b="0" kern="1200" noProof="1">
            <a:solidFill>
              <a:schemeClr val="bg1"/>
            </a:solidFill>
          </a:endParaRPr>
        </a:p>
      </dsp:txBody>
      <dsp:txXfrm>
        <a:off x="1073860" y="3469890"/>
        <a:ext cx="3178756" cy="930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Lista sólida vertical de ícones"/>
  <dgm:desc val="Use para mostrar uma série de recursos visuais de cima para baixo com o nível 1 ou nível 1 e nível 2 de texto agrupados em uma forma. Funciona melhor com ícones ou imagens pequenas com descrições mais longa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9227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B9CF3A1-9863-43A3-B39B-8E6FEFD6E20B}" type="slidenum">
              <a:rPr lang="pt-BR" smtClean="0"/>
              <a:pPr rtl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18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415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6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6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7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7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7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8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8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9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9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9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9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3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31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8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8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8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8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9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9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9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20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0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20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20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21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21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21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21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2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2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2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2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3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3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3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3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4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4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36mtW0LHlA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24375" y="170334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000" dirty="0"/>
              <a:t> Híbrido</a:t>
            </a:r>
            <a:br>
              <a:rPr lang="pt-BR" sz="4000" dirty="0"/>
            </a:br>
            <a:r>
              <a:rPr lang="pt-BR" sz="40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6º Curso de Certificação Fisioterapia Veterinária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" descr="Pessoa com camisa branca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3045" y="1611430"/>
            <a:ext cx="4140000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 txBox="1"/>
          <p:nvPr/>
        </p:nvSpPr>
        <p:spPr>
          <a:xfrm flipH="1">
            <a:off x="4470299" y="2006956"/>
            <a:ext cx="6502500" cy="512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Palestrante: Prof. Dr. CCRP Renata Diniz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Mestre pela UNESP Botucatu</a:t>
            </a:r>
            <a:endParaRPr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Doutoranda pela </a:t>
            </a:r>
            <a:r>
              <a:rPr lang="pt-BR" sz="180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Universidat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pt-BR" sz="180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les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llles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Balears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Certificada em Fisioterapia  Veterinária pela CCRP, Tennessee </a:t>
            </a:r>
            <a:r>
              <a:rPr lang="pt-BR" sz="1800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University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EUA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Professora - Instrutora na Europa e América do Sul do CCRP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Vice presidente da  Associação Ibero Americana de Fisiatr</a:t>
            </a:r>
            <a:r>
              <a:rPr lang="pt-BR" sz="1800" dirty="0">
                <a:solidFill>
                  <a:schemeClr val="accent1"/>
                </a:solidFill>
              </a:rPr>
              <a:t>i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 dirty="0">
                <a:solidFill>
                  <a:schemeClr val="accent1"/>
                </a:solidFill>
              </a:rPr>
              <a:t>Veterinária</a:t>
            </a: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(AIFISVET)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Autora do Livro Fisiatria em Pequenos Animais </a:t>
            </a:r>
            <a:endParaRPr sz="18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0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250" name="Google Shape;250;p10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 descr="Bandeira da Espanha: origem, significado e história - Toda Matéri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2787" y="1616240"/>
            <a:ext cx="1081009" cy="74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400" b="1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em Fisioterapia pela FAMESP</a:t>
            </a:r>
            <a:endParaRPr sz="2000" b="0" i="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Palestrante: Prof. Esp. </a:t>
            </a:r>
            <a:r>
              <a:rPr lang="pt-BR" sz="2400" b="1" dirty="0">
                <a:solidFill>
                  <a:schemeClr val="accent1"/>
                </a:solidFill>
              </a:rPr>
              <a:t>Camila </a:t>
            </a:r>
            <a:r>
              <a:rPr lang="pt-BR" sz="2400" b="1" dirty="0" err="1">
                <a:solidFill>
                  <a:schemeClr val="accent1"/>
                </a:solidFill>
              </a:rPr>
              <a:t>Rugeri</a:t>
            </a:r>
            <a:r>
              <a:rPr lang="pt-BR" sz="2400" b="1" dirty="0">
                <a:solidFill>
                  <a:schemeClr val="accent1"/>
                </a:solidFill>
              </a:rPr>
              <a:t> </a:t>
            </a:r>
            <a:r>
              <a:rPr lang="pt-BR" sz="2400" b="1" dirty="0" err="1">
                <a:solidFill>
                  <a:schemeClr val="accent1"/>
                </a:solidFill>
              </a:rPr>
              <a:t>Chinelatto</a:t>
            </a:r>
            <a:endParaRPr sz="24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</a:t>
            </a:r>
            <a:r>
              <a:rPr lang="pt-BR" sz="20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Fisioterapia Veterinária pela FAMESP</a:t>
            </a:r>
            <a:endParaRPr sz="2000" b="0" i="0" dirty="0">
              <a:solidFill>
                <a:schemeClr val="accen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Responsável pela Unidade</a:t>
            </a:r>
            <a:r>
              <a:rPr lang="pt-BR" sz="2000" b="0" i="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Fisio Care Pet </a:t>
            </a:r>
            <a:r>
              <a:rPr lang="pt-BR" sz="2000" dirty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Guarulhos</a:t>
            </a: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Certificação</a:t>
            </a:r>
            <a:endParaRPr/>
          </a:p>
        </p:txBody>
      </p:sp>
      <p:pic>
        <p:nvPicPr>
          <p:cNvPr id="3" name="Imagem 2" descr="Mulher de blusa branca&#10;&#10;Descrição gerada automaticamente com confiança média">
            <a:extLst>
              <a:ext uri="{FF2B5EF4-FFF2-40B4-BE49-F238E27FC236}">
                <a16:creationId xmlns:a16="http://schemas.microsoft.com/office/drawing/2014/main" id="{3811E99D-EFD7-53DE-F795-8308E23A8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564" y="1822363"/>
            <a:ext cx="3135712" cy="414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3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75" name="Google Shape;275;p13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15" y="1274097"/>
            <a:ext cx="4015409" cy="2098615"/>
          </a:xfrm>
        </p:spPr>
        <p:txBody>
          <a:bodyPr rtlCol="0">
            <a:noAutofit/>
          </a:bodyPr>
          <a:lstStyle/>
          <a:p>
            <a:pPr rtl="0"/>
            <a:r>
              <a:rPr lang="pt-BR" sz="4800" noProof="1"/>
              <a:t>Dúvidas?</a:t>
            </a:r>
            <a:br>
              <a:rPr lang="pt-BR" sz="4800" noProof="1"/>
            </a:br>
            <a:r>
              <a:rPr lang="pt-BR" sz="4800" noProof="1"/>
              <a:t>Estamos aqui para te ajudar.</a:t>
            </a:r>
          </a:p>
        </p:txBody>
      </p:sp>
      <p:graphicFrame>
        <p:nvGraphicFramePr>
          <p:cNvPr id="3" name="Espaço Reservado para Conteúdo 2" descr="Espaço reservado ao SmartArt – Lista de contatos">
            <a:extLst>
              <a:ext uri="{FF2B5EF4-FFF2-40B4-BE49-F238E27FC236}">
                <a16:creationId xmlns:a16="http://schemas.microsoft.com/office/drawing/2014/main" id="{7944F032-B096-4FBC-A7D9-5050F89CDAAE}"/>
              </a:ext>
            </a:extLst>
          </p:cNvPr>
          <p:cNvGraphicFramePr>
            <a:graphicFrameLocks/>
          </p:cNvGraphicFramePr>
          <p:nvPr/>
        </p:nvGraphicFramePr>
        <p:xfrm>
          <a:off x="6318051" y="1274097"/>
          <a:ext cx="4491257" cy="4402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0D545BE6-7C2B-80A0-4B91-56B087354A9B}"/>
              </a:ext>
            </a:extLst>
          </p:cNvPr>
          <p:cNvSpPr/>
          <p:nvPr/>
        </p:nvSpPr>
        <p:spPr>
          <a:xfrm>
            <a:off x="1578176" y="4196112"/>
            <a:ext cx="4172712" cy="137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Dados da Conta para Depósito: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Banco Bradesco Ag 7748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C.C 89449-4  Fisio Care Pet Academy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 err="1">
                <a:solidFill>
                  <a:schemeClr val="bg1"/>
                </a:solidFill>
              </a:rPr>
              <a:t>Cnpj</a:t>
            </a:r>
            <a:r>
              <a:rPr lang="en-US" sz="1400" dirty="0">
                <a:solidFill>
                  <a:schemeClr val="bg1"/>
                </a:solidFill>
              </a:rPr>
              <a:t> 47.845.650/0001-00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400" dirty="0">
                <a:solidFill>
                  <a:schemeClr val="bg1"/>
                </a:solidFill>
              </a:rPr>
              <a:t>Pix:  fisiocarepetacademy@gmail.com</a:t>
            </a:r>
          </a:p>
        </p:txBody>
      </p:sp>
      <p:pic>
        <p:nvPicPr>
          <p:cNvPr id="6" name="Imagem 5" descr="Uma imagem contendo Forma&#10;&#10;Descrição gerada automaticamente">
            <a:extLst>
              <a:ext uri="{FF2B5EF4-FFF2-40B4-BE49-F238E27FC236}">
                <a16:creationId xmlns:a16="http://schemas.microsoft.com/office/drawing/2014/main" id="{F477B2E2-4696-90AC-2A4D-272BEB299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7440" y="4885414"/>
            <a:ext cx="897719" cy="10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936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200313" y="265502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aramond"/>
              <a:buNone/>
            </a:pPr>
            <a:r>
              <a:rPr lang="pt-BR" sz="4400" dirty="0"/>
              <a:t> Híbrido 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rtl="0"/>
            <a:r>
              <a:rPr lang="pt-BR" sz="4400" b="1" dirty="0"/>
              <a:t>Confira a explicação sobre nosso cronograma:</a:t>
            </a:r>
          </a:p>
        </p:txBody>
      </p:sp>
      <p:pic>
        <p:nvPicPr>
          <p:cNvPr id="167" name="Google Shape;167;p1" descr="Pessoa com gato no colo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48" r="1348"/>
          <a:stretch/>
        </p:blipFill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6E8317C-F080-4DCC-55EB-9EB26F11822C}"/>
              </a:ext>
            </a:extLst>
          </p:cNvPr>
          <p:cNvSpPr txBox="1"/>
          <p:nvPr/>
        </p:nvSpPr>
        <p:spPr>
          <a:xfrm>
            <a:off x="4569147" y="340054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hlinkClick r:id="rId4"/>
              </a:rPr>
              <a:t>https://youtu.be/36mtW0LHlA4</a:t>
            </a:r>
            <a:r>
              <a:rPr lang="pt-BR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82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8º semestre (quinto ano) poderão realizar o curso.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 obrigatório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Para concluir a certificação o aluno deverá acompanhar por 200 horas a rotina de alguma das UNIDADES da Fisio Care Pet. Totalizando 276 horas de aprendizado.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Anatomia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Interpretação de radiografias, tomografia e ressonância.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Controle de dor em pacientes neurológicos e com osteoartrose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Fisio Care Pet em todas as afecções ortopédicas. </a:t>
            </a:r>
            <a:endParaRPr/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06 e 07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414930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ortopédico e principais afecções articulares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79B54354-67D2-A330-3F2F-D6F6C69CBBF6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06 e 07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414930"/>
            <a:ext cx="9335126" cy="281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Protocolos de neuroreabilitação Fisio Care Pet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Reais particularidades da reabilitação em felinos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Lesão em cães atletas e sua reabilitação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Fisiatria em animais geriatras</a:t>
            </a:r>
            <a:endParaRPr/>
          </a:p>
          <a:p>
            <a:pPr marL="285750" marR="0" lvl="0" indent="-133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96314021-D7FC-6B75-FB29-70D8CF35DB09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06 e 07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363699"/>
            <a:ext cx="93351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Principais modalidades terapêuticas: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Hidoterapia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lang="pt-BR" sz="2400" b="1" dirty="0" err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Laserterapia</a:t>
            </a: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, Ultrassom, Eletro, Laser, campo magnético, radiofrequência, sistema indutivo SIS,  técnicas de massagem e exercícios terapêuticos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Tratamento da obesidade canina pela fisiatria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4;p5">
            <a:extLst>
              <a:ext uri="{FF2B5EF4-FFF2-40B4-BE49-F238E27FC236}">
                <a16:creationId xmlns:a16="http://schemas.microsoft.com/office/drawing/2014/main" id="{56FED2BD-9F1B-BD5D-2101-80D3A61FE06E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60 horas de aulas Online disponibilizadas até dia 01/04/24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16 horas de aulas práticas dia 06 e 07 de Abril de 2024 das 09 ás 18h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 dirty="0">
                <a:solidFill>
                  <a:srgbClr val="521707"/>
                </a:solidFill>
              </a:rPr>
              <a:t>Cronograma do Aula prática</a:t>
            </a:r>
            <a:endParaRPr dirty="0"/>
          </a:p>
        </p:txBody>
      </p:sp>
      <p:sp>
        <p:nvSpPr>
          <p:cNvPr id="229" name="Google Shape;229;p8"/>
          <p:cNvSpPr txBox="1"/>
          <p:nvPr/>
        </p:nvSpPr>
        <p:spPr>
          <a:xfrm>
            <a:off x="1172982" y="3093879"/>
            <a:ext cx="9335126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Discussão de casos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de Exame ortopédico e neurológico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 das modalidades terapêuticas, hidroterapia e exercícios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Localização de lesões</a:t>
            </a:r>
            <a:endParaRPr dirty="0"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dirty="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Demonstração de protocolos Fisio Care em todas as afecções</a:t>
            </a:r>
            <a:endParaRPr dirty="0"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 dirty="0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0" name="Google Shape;230;p8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8"/>
          <p:cNvSpPr txBox="1"/>
          <p:nvPr/>
        </p:nvSpPr>
        <p:spPr>
          <a:xfrm flipH="1">
            <a:off x="1304894" y="2139772"/>
            <a:ext cx="933512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Das 09 ás 18h nos dias 06 e 07 de Abril de 2024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 Menino de Deus </a:t>
            </a:r>
            <a:r>
              <a:rPr lang="pt-BR" sz="2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Av. Getúlio Vargas, 217 </a:t>
            </a:r>
            <a:endParaRPr sz="2800" dirty="0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139782" y="262823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Palestrante: Prof. Ms. Ricardo S. </a:t>
            </a:r>
            <a:r>
              <a:rPr lang="pt-BR" sz="2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Lopes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 dirty="0">
              <a:solidFill>
                <a:schemeClr val="accent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 dirty="0">
                <a:solidFill>
                  <a:srgbClr val="521707"/>
                </a:solidFill>
              </a:rPr>
              <a:t>Professores do Curso Certificação</a:t>
            </a:r>
            <a:endParaRPr dirty="0"/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667</Words>
  <Application>Microsoft Office PowerPoint</Application>
  <PresentationFormat>Widescreen</PresentationFormat>
  <Paragraphs>99</Paragraphs>
  <Slides>14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Helvetica Neue</vt:lpstr>
      <vt:lpstr>Calibri</vt:lpstr>
      <vt:lpstr>Garamond</vt:lpstr>
      <vt:lpstr>Tema do Office</vt:lpstr>
      <vt:lpstr>PBrush</vt:lpstr>
      <vt:lpstr> Híbrido Turma RS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Cronograma do Aula prática</vt:lpstr>
      <vt:lpstr>Professores do Curso Certificação</vt:lpstr>
      <vt:lpstr>Professores do Curso Certificação</vt:lpstr>
      <vt:lpstr>Professores do Curso Certificação</vt:lpstr>
      <vt:lpstr>Professores do Curso Certificação</vt:lpstr>
      <vt:lpstr>Realização</vt:lpstr>
      <vt:lpstr>Dúvidas? Estamos aqui para te ajudar.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ricardolopes.fisio@yahoo.com.br</cp:lastModifiedBy>
  <cp:revision>16</cp:revision>
  <dcterms:created xsi:type="dcterms:W3CDTF">2020-12-17T23:57:31Z</dcterms:created>
  <dcterms:modified xsi:type="dcterms:W3CDTF">2024-01-09T18:58:11Z</dcterms:modified>
</cp:coreProperties>
</file>