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0" r:id="rId11"/>
    <p:sldId id="267" r:id="rId12"/>
    <p:sldId id="268" r:id="rId13"/>
  </p:sldIdLst>
  <p:sldSz cx="12192000" cy="6858000"/>
  <p:notesSz cx="6858000" cy="9144000"/>
  <p:embeddedFontLs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GzSVqu1eQMwq0jh+DjVDGB8cg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5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5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8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8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7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7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7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1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1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2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2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2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106905" y="170334"/>
            <a:ext cx="2486527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45º Curso Intensivo de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168" name="Google Shape;168;p1"/>
          <p:cNvGraphicFramePr/>
          <p:nvPr/>
        </p:nvGraphicFramePr>
        <p:xfrm>
          <a:off x="1022115" y="2304000"/>
          <a:ext cx="2665465" cy="345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5465" imgH="3454357" progId="PBrush">
                  <p:embed/>
                </p:oleObj>
              </mc:Choice>
              <mc:Fallback>
                <p:oleObj r:id="rId4" imgW="2665465" imgH="3454357" progId="PBrush">
                  <p:embed/>
                  <p:pic>
                    <p:nvPicPr>
                      <p:cNvPr id="168" name="Google Shape;16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22115" y="2304000"/>
                        <a:ext cx="2665465" cy="345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Camila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Rugeri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</a:rPr>
              <a:t>Chinelatto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</a:t>
            </a:r>
            <a:endParaRPr sz="2000" b="0" i="0" dirty="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Professores do Curso Intensivo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66" name="Google Shape;266;p12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73" name="Google Shape;273;p13"/>
          <p:cNvGrpSpPr/>
          <p:nvPr/>
        </p:nvGrpSpPr>
        <p:grpSpPr>
          <a:xfrm>
            <a:off x="6318051" y="1274634"/>
            <a:ext cx="4756112" cy="4401727"/>
            <a:chOff x="0" y="537"/>
            <a:chExt cx="4756112" cy="4401727"/>
          </a:xfrm>
        </p:grpSpPr>
        <p:sp>
          <p:nvSpPr>
            <p:cNvPr id="274" name="Google Shape;274;p13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1011267" y="2314266"/>
              <a:ext cx="3744845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fisiocarepetacademy</a:t>
              </a: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90" name="Google Shape;290;p13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2º semestre (primeiro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Nossos alunos poderão acompanhar por 200 horas a rotina das UNIDADES da Fisio Care Pet de todo o Brasil. Totalizando quase 250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todas as afecções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ortopédicas. 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5">
            <a:extLst>
              <a:ext uri="{FF2B5EF4-FFF2-40B4-BE49-F238E27FC236}">
                <a16:creationId xmlns:a16="http://schemas.microsoft.com/office/drawing/2014/main" id="{17ECAD92-D4C5-39E8-C04B-83976E27743D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</a:t>
            </a: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06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diferenciais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5">
            <a:extLst>
              <a:ext uri="{FF2B5EF4-FFF2-40B4-BE49-F238E27FC236}">
                <a16:creationId xmlns:a16="http://schemas.microsoft.com/office/drawing/2014/main" id="{1FCF00C4-665F-4B27-7422-1B4811301010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</a:t>
            </a: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06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363699"/>
            <a:ext cx="933512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Hidroterapia,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5">
            <a:extLst>
              <a:ext uri="{FF2B5EF4-FFF2-40B4-BE49-F238E27FC236}">
                <a16:creationId xmlns:a16="http://schemas.microsoft.com/office/drawing/2014/main" id="{01D2750B-D47D-A9F6-D178-64D745FA12B5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36</a:t>
            </a: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06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093879"/>
            <a:ext cx="933512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terapêuticos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hidroterapia e exercícios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8 horas de aulas práticas dia 06 de Abril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Porto Alegre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087744" y="243336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</a:t>
            </a: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S Lopes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 dirty="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de Intensivo</a:t>
            </a:r>
            <a:endParaRPr/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 txBox="1"/>
          <p:nvPr/>
        </p:nvSpPr>
        <p:spPr>
          <a:xfrm flipH="1">
            <a:off x="4470299" y="2006956"/>
            <a:ext cx="6502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Doutoranda pela Universidat de les llles Balears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University, EUA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>
                <a:solidFill>
                  <a:srgbClr val="521707"/>
                </a:solidFill>
              </a:rPr>
              <a:t>i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>
                <a:solidFill>
                  <a:srgbClr val="521707"/>
                </a:solidFill>
              </a:rPr>
              <a:t>Veterinária</a:t>
            </a: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Intensivo</a:t>
            </a:r>
            <a:endParaRPr/>
          </a:p>
        </p:txBody>
      </p:sp>
      <p:pic>
        <p:nvPicPr>
          <p:cNvPr id="241" name="Google Shape;241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4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em Fisioterapia pela FAMESP</a:t>
            </a:r>
            <a:endParaRPr sz="2000" b="0" i="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525</Words>
  <Application>Microsoft Office PowerPoint</Application>
  <PresentationFormat>Widescreen</PresentationFormat>
  <Paragraphs>80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Helvetica Neue</vt:lpstr>
      <vt:lpstr>Calibri</vt:lpstr>
      <vt:lpstr>Garamond</vt:lpstr>
      <vt:lpstr>Arial</vt:lpstr>
      <vt:lpstr>Tema do Office</vt:lpstr>
      <vt:lpstr>PBrush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Intensivo</vt:lpstr>
      <vt:lpstr>Professores do Curso Intensivo</vt:lpstr>
      <vt:lpstr>Professores do Curso Certificação</vt:lpstr>
      <vt:lpstr>Professores do Curso Intensivo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RS</dc:title>
  <dc:creator>miriam caramico</dc:creator>
  <cp:lastModifiedBy>ricardo lopes</cp:lastModifiedBy>
  <cp:revision>10</cp:revision>
  <dcterms:created xsi:type="dcterms:W3CDTF">2020-12-17T23:57:31Z</dcterms:created>
  <dcterms:modified xsi:type="dcterms:W3CDTF">2024-02-22T12:52:27Z</dcterms:modified>
</cp:coreProperties>
</file>