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70" r:id="rId12"/>
    <p:sldId id="268" r:id="rId13"/>
    <p:sldId id="316" r:id="rId14"/>
    <p:sldId id="387" r:id="rId15"/>
    <p:sldId id="388" r:id="rId16"/>
  </p:sldIdLst>
  <p:sldSz cx="12192000" cy="6858000"/>
  <p:notesSz cx="6858000" cy="9144000"/>
  <p:embeddedFontLst>
    <p:embeddedFont>
      <p:font typeface="Garamond" panose="02020404030301010803" pitchFamily="18" charset="0"/>
      <p:regular r:id="rId18"/>
      <p:bold r:id="rId19"/>
      <p:italic r:id="rId20"/>
      <p:boldItalic r:id="rId21"/>
    </p:embeddedFont>
    <p:embeddedFont>
      <p:font typeface="Helvetica Neue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hIdZFjEd5bL1a348rAaxgPIj8j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94660"/>
  </p:normalViewPr>
  <p:slideViewPr>
    <p:cSldViewPr snapToGrid="0">
      <p:cViewPr varScale="1">
        <p:scale>
          <a:sx n="60" d="100"/>
          <a:sy n="60" d="100"/>
        </p:scale>
        <p:origin x="12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30" Type="http://customschemas.google.com/relationships/presentationmetadata" Target="metadata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951F77-4E36-4893-91C6-3151A6D51694}" type="doc">
      <dgm:prSet loTypeId="urn:microsoft.com/office/officeart/2018/2/layout/IconVerticalSolidList#3" loCatId="icon" qsTypeId="urn:microsoft.com/office/officeart/2005/8/quickstyle/simple1" qsCatId="simple" csTypeId="urn:microsoft.com/office/officeart/2018/5/colors/Iconchunking_neutralbg_colorful1" csCatId="colorful" phldr="1"/>
      <dgm:spPr/>
      <dgm:t>
        <a:bodyPr rtlCol="0"/>
        <a:lstStyle/>
        <a:p>
          <a:pPr rtl="0"/>
          <a:endParaRPr lang="en-US"/>
        </a:p>
      </dgm:t>
    </dgm:pt>
    <dgm:pt modelId="{65B3944D-D926-4D0F-A305-F5740000747A}">
      <dgm:prSet custT="1"/>
      <dgm:spPr/>
      <dgm:t>
        <a:bodyPr rtlCol="0"/>
        <a:lstStyle/>
        <a:p>
          <a:pPr rtl="0"/>
          <a:r>
            <a:rPr lang="pt-BR" sz="2100" i="0" noProof="1">
              <a:solidFill>
                <a:schemeClr val="bg1"/>
              </a:solidFill>
            </a:rPr>
            <a:t>Celular</a:t>
          </a:r>
          <a:br>
            <a:rPr lang="pt-BR" sz="2100" noProof="1">
              <a:solidFill>
                <a:schemeClr val="bg1"/>
              </a:solidFill>
            </a:rPr>
          </a:br>
          <a:r>
            <a:rPr lang="pt-BR" sz="1800" noProof="1">
              <a:solidFill>
                <a:schemeClr val="bg1"/>
              </a:solidFill>
            </a:rPr>
            <a:t>11 97653-0774</a:t>
          </a:r>
        </a:p>
      </dgm:t>
    </dgm:pt>
    <dgm:pt modelId="{2EA7AC4A-E82B-43F0-A6EA-F599428578FC}" type="parTrans" cxnId="{92D3A76D-ADBB-49F3-861D-D2B74F81812E}">
      <dgm:prSet/>
      <dgm:spPr/>
      <dgm:t>
        <a:bodyPr rtlCol="0"/>
        <a:lstStyle/>
        <a:p>
          <a:pPr rtl="0"/>
          <a:endParaRPr lang="pt-BR" noProof="1"/>
        </a:p>
      </dgm:t>
    </dgm:pt>
    <dgm:pt modelId="{8862CE7B-AE72-45E8-B982-5279C14F7985}" type="sibTrans" cxnId="{92D3A76D-ADBB-49F3-861D-D2B74F81812E}">
      <dgm:prSet/>
      <dgm:spPr/>
      <dgm:t>
        <a:bodyPr rtlCol="0"/>
        <a:lstStyle/>
        <a:p>
          <a:pPr rtl="0"/>
          <a:endParaRPr lang="pt-BR" noProof="1"/>
        </a:p>
      </dgm:t>
    </dgm:pt>
    <dgm:pt modelId="{223932EA-8A4D-4270-95C3-913761557237}">
      <dgm:prSet custT="1"/>
      <dgm:spPr/>
      <dgm:t>
        <a:bodyPr rtlCol="0"/>
        <a:lstStyle/>
        <a:p>
          <a:pPr rtl="0"/>
          <a:r>
            <a:rPr lang="pt-BR" sz="2200" noProof="1">
              <a:solidFill>
                <a:schemeClr val="bg1"/>
              </a:solidFill>
            </a:rPr>
            <a:t>Whats App</a:t>
          </a:r>
          <a:br>
            <a:rPr lang="pt-BR" sz="2200" noProof="1">
              <a:solidFill>
                <a:schemeClr val="bg1"/>
              </a:solidFill>
            </a:rPr>
          </a:br>
          <a:r>
            <a:rPr lang="pt-BR" sz="1800" noProof="1">
              <a:solidFill>
                <a:schemeClr val="bg1"/>
              </a:solidFill>
            </a:rPr>
            <a:t>11 97653-0774</a:t>
          </a:r>
        </a:p>
      </dgm:t>
    </dgm:pt>
    <dgm:pt modelId="{E01D4CB3-97D0-4857-AF09-DED2BE24BAAC}" type="parTrans" cxnId="{E37D9CF8-DFE4-4379-9C72-27346573699A}">
      <dgm:prSet/>
      <dgm:spPr/>
      <dgm:t>
        <a:bodyPr rtlCol="0"/>
        <a:lstStyle/>
        <a:p>
          <a:pPr rtl="0"/>
          <a:endParaRPr lang="pt-BR" noProof="1"/>
        </a:p>
      </dgm:t>
    </dgm:pt>
    <dgm:pt modelId="{C201C5C8-D4F2-4559-AF23-68BB4B3E7FB1}" type="sibTrans" cxnId="{E37D9CF8-DFE4-4379-9C72-27346573699A}">
      <dgm:prSet/>
      <dgm:spPr/>
      <dgm:t>
        <a:bodyPr rtlCol="0"/>
        <a:lstStyle/>
        <a:p>
          <a:pPr rtl="0"/>
          <a:endParaRPr lang="pt-BR" noProof="1"/>
        </a:p>
      </dgm:t>
    </dgm:pt>
    <dgm:pt modelId="{BC68B812-A325-41D8-A08E-C2392666DF66}">
      <dgm:prSet custT="1"/>
      <dgm:spPr/>
      <dgm:t>
        <a:bodyPr rtlCol="0"/>
        <a:lstStyle/>
        <a:p>
          <a:pPr rtl="0"/>
          <a:r>
            <a:rPr lang="pt-BR" sz="2200" i="0" noProof="1">
              <a:solidFill>
                <a:schemeClr val="bg1"/>
              </a:solidFill>
            </a:rPr>
            <a:t>E-mail</a:t>
          </a:r>
          <a:br>
            <a:rPr lang="pt-BR" sz="2200" noProof="1">
              <a:solidFill>
                <a:schemeClr val="bg1"/>
              </a:solidFill>
            </a:rPr>
          </a:br>
          <a:r>
            <a:rPr lang="pt-BR" sz="2000" noProof="1">
              <a:solidFill>
                <a:schemeClr val="bg1"/>
              </a:solidFill>
            </a:rPr>
            <a:t>fisiocarepetacademy</a:t>
          </a:r>
          <a:r>
            <a:rPr lang="pt-BR" sz="1600" noProof="1">
              <a:solidFill>
                <a:schemeClr val="bg1"/>
              </a:solidFill>
            </a:rPr>
            <a:t>@gmail.com</a:t>
          </a:r>
          <a:endParaRPr lang="pt-BR" sz="1400" noProof="1">
            <a:solidFill>
              <a:schemeClr val="bg1"/>
            </a:solidFill>
          </a:endParaRPr>
        </a:p>
      </dgm:t>
    </dgm:pt>
    <dgm:pt modelId="{23A01A1D-B409-49E7-91BA-2321B9A237C2}" type="parTrans" cxnId="{AAD26E9B-C129-46B7-BFCC-98D5999B6B9A}">
      <dgm:prSet/>
      <dgm:spPr/>
      <dgm:t>
        <a:bodyPr rtlCol="0"/>
        <a:lstStyle/>
        <a:p>
          <a:pPr rtl="0"/>
          <a:endParaRPr lang="pt-BR" noProof="1"/>
        </a:p>
      </dgm:t>
    </dgm:pt>
    <dgm:pt modelId="{E950D3C2-0472-429B-98B0-86C856FA65A1}" type="sibTrans" cxnId="{AAD26E9B-C129-46B7-BFCC-98D5999B6B9A}">
      <dgm:prSet/>
      <dgm:spPr/>
      <dgm:t>
        <a:bodyPr rtlCol="0"/>
        <a:lstStyle/>
        <a:p>
          <a:pPr rtl="0"/>
          <a:endParaRPr lang="pt-BR" noProof="1"/>
        </a:p>
      </dgm:t>
    </dgm:pt>
    <dgm:pt modelId="{7D1766B6-66CF-40CE-9693-BD20AFFFA3C9}">
      <dgm:prSet custT="1"/>
      <dgm:spPr/>
      <dgm:t>
        <a:bodyPr rtlCol="0"/>
        <a:lstStyle/>
        <a:p>
          <a:pPr rtl="0"/>
          <a:r>
            <a:rPr lang="pt-BR" sz="2200" i="0" noProof="1">
              <a:solidFill>
                <a:schemeClr val="bg1"/>
              </a:solidFill>
            </a:rPr>
            <a:t>Instagram</a:t>
          </a:r>
          <a:br>
            <a:rPr lang="pt-BR" sz="2200" noProof="1">
              <a:solidFill>
                <a:schemeClr val="bg1"/>
              </a:solidFill>
            </a:rPr>
          </a:br>
          <a:r>
            <a:rPr lang="pt-BR" sz="2000" b="0" noProof="1">
              <a:solidFill>
                <a:schemeClr val="bg1"/>
              </a:solidFill>
            </a:rPr>
            <a:t>@fisiocarepet.academy</a:t>
          </a:r>
          <a:endParaRPr lang="pt-BR" sz="2400" b="0" noProof="1">
            <a:solidFill>
              <a:schemeClr val="bg1"/>
            </a:solidFill>
          </a:endParaRPr>
        </a:p>
      </dgm:t>
    </dgm:pt>
    <dgm:pt modelId="{76694DF4-F7BE-4AF1-9E12-BAEDD42D9ED3}" type="parTrans" cxnId="{EA0F618E-4C96-42F0-9E3C-66B0158BCCBE}">
      <dgm:prSet/>
      <dgm:spPr/>
      <dgm:t>
        <a:bodyPr rtlCol="0"/>
        <a:lstStyle/>
        <a:p>
          <a:pPr rtl="0"/>
          <a:endParaRPr lang="pt-BR" noProof="1"/>
        </a:p>
      </dgm:t>
    </dgm:pt>
    <dgm:pt modelId="{0C6A2CC7-5741-4D63-A8FF-E7E06F0D1222}" type="sibTrans" cxnId="{EA0F618E-4C96-42F0-9E3C-66B0158BCCBE}">
      <dgm:prSet/>
      <dgm:spPr/>
      <dgm:t>
        <a:bodyPr rtlCol="0"/>
        <a:lstStyle/>
        <a:p>
          <a:pPr rtl="0"/>
          <a:endParaRPr lang="pt-BR" noProof="1"/>
        </a:p>
      </dgm:t>
    </dgm:pt>
    <dgm:pt modelId="{F61FEBF0-CB2F-4364-8F44-722FB7578D18}" type="pres">
      <dgm:prSet presAssocID="{D7951F77-4E36-4893-91C6-3151A6D51694}" presName="root" presStyleCnt="0">
        <dgm:presLayoutVars>
          <dgm:dir/>
          <dgm:resizeHandles val="exact"/>
        </dgm:presLayoutVars>
      </dgm:prSet>
      <dgm:spPr/>
    </dgm:pt>
    <dgm:pt modelId="{F50C455E-839B-4494-8D06-326978CB28A7}" type="pres">
      <dgm:prSet presAssocID="{65B3944D-D926-4D0F-A305-F5740000747A}" presName="compNode" presStyleCnt="0"/>
      <dgm:spPr/>
    </dgm:pt>
    <dgm:pt modelId="{1DA8A0A9-929F-455B-B8BD-92EC86B6A862}" type="pres">
      <dgm:prSet presAssocID="{65B3944D-D926-4D0F-A305-F5740000747A}" presName="bgRect" presStyleLbl="bgShp" presStyleIdx="0" presStyleCnt="4"/>
      <dgm:spPr>
        <a:prstGeom prst="rect">
          <a:avLst/>
        </a:prstGeom>
        <a:noFill/>
        <a:ln w="22225">
          <a:noFill/>
        </a:ln>
        <a:effectLst/>
      </dgm:spPr>
    </dgm:pt>
    <dgm:pt modelId="{70C56EED-B0B5-4180-A100-474B69DE81C3}" type="pres">
      <dgm:prSet presAssocID="{65B3944D-D926-4D0F-A305-F5740000747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phone com preenchimento sólido"/>
        </a:ext>
      </dgm:extLst>
    </dgm:pt>
    <dgm:pt modelId="{1827E2BA-EA13-4751-82F2-976CBDED6C82}" type="pres">
      <dgm:prSet presAssocID="{65B3944D-D926-4D0F-A305-F5740000747A}" presName="spaceRect" presStyleCnt="0"/>
      <dgm:spPr/>
    </dgm:pt>
    <dgm:pt modelId="{C38A5A37-0883-4EE3-9002-010A6D324785}" type="pres">
      <dgm:prSet presAssocID="{65B3944D-D926-4D0F-A305-F5740000747A}" presName="parTx" presStyleLbl="revTx" presStyleIdx="0" presStyleCnt="4">
        <dgm:presLayoutVars>
          <dgm:chMax val="0"/>
          <dgm:chPref val="0"/>
        </dgm:presLayoutVars>
      </dgm:prSet>
      <dgm:spPr/>
    </dgm:pt>
    <dgm:pt modelId="{21CE6EA1-CB92-41CD-8FAE-4CFF03E26BE6}" type="pres">
      <dgm:prSet presAssocID="{8862CE7B-AE72-45E8-B982-5279C14F7985}" presName="sibTrans" presStyleCnt="0"/>
      <dgm:spPr/>
    </dgm:pt>
    <dgm:pt modelId="{B92A22D8-3945-4B03-98DB-8A590020AE99}" type="pres">
      <dgm:prSet presAssocID="{223932EA-8A4D-4270-95C3-913761557237}" presName="compNode" presStyleCnt="0"/>
      <dgm:spPr/>
    </dgm:pt>
    <dgm:pt modelId="{A7FEDAED-2CDA-4D2F-883D-8D7438E3B422}" type="pres">
      <dgm:prSet presAssocID="{223932EA-8A4D-4270-95C3-913761557237}" presName="bgRect" presStyleLbl="bgShp" presStyleIdx="1" presStyleCnt="4"/>
      <dgm:spPr>
        <a:prstGeom prst="rect">
          <a:avLst/>
        </a:prstGeom>
        <a:noFill/>
        <a:ln w="22225">
          <a:noFill/>
        </a:ln>
        <a:effectLst/>
      </dgm:spPr>
    </dgm:pt>
    <dgm:pt modelId="{7297DA32-36DE-4F9A-BB44-A3F001A7D7C3}" type="pres">
      <dgm:prSet presAssocID="{223932EA-8A4D-4270-95C3-91376155723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E3DC658D-83A0-48BE-9074-9EB3678901E1}" type="pres">
      <dgm:prSet presAssocID="{223932EA-8A4D-4270-95C3-913761557237}" presName="spaceRect" presStyleCnt="0"/>
      <dgm:spPr/>
    </dgm:pt>
    <dgm:pt modelId="{8F0FD205-8F23-4B47-859A-41BB69D2EDEE}" type="pres">
      <dgm:prSet presAssocID="{223932EA-8A4D-4270-95C3-913761557237}" presName="parTx" presStyleLbl="revTx" presStyleIdx="1" presStyleCnt="4">
        <dgm:presLayoutVars>
          <dgm:chMax val="0"/>
          <dgm:chPref val="0"/>
        </dgm:presLayoutVars>
      </dgm:prSet>
      <dgm:spPr/>
    </dgm:pt>
    <dgm:pt modelId="{AFA75C0E-13A0-4D0C-ACA8-B29E381BEF9A}" type="pres">
      <dgm:prSet presAssocID="{C201C5C8-D4F2-4559-AF23-68BB4B3E7FB1}" presName="sibTrans" presStyleCnt="0"/>
      <dgm:spPr/>
    </dgm:pt>
    <dgm:pt modelId="{763367BB-4527-4646-8015-D79C10A337E8}" type="pres">
      <dgm:prSet presAssocID="{BC68B812-A325-41D8-A08E-C2392666DF66}" presName="compNode" presStyleCnt="0"/>
      <dgm:spPr/>
    </dgm:pt>
    <dgm:pt modelId="{712D2B29-4977-4B70-ABE9-215A9E804015}" type="pres">
      <dgm:prSet presAssocID="{BC68B812-A325-41D8-A08E-C2392666DF66}" presName="bgRect" presStyleLbl="bgShp" presStyleIdx="2" presStyleCnt="4"/>
      <dgm:spPr>
        <a:prstGeom prst="rect">
          <a:avLst/>
        </a:prstGeom>
        <a:noFill/>
        <a:ln w="22225">
          <a:noFill/>
        </a:ln>
        <a:effectLst/>
      </dgm:spPr>
    </dgm:pt>
    <dgm:pt modelId="{6C7A9EF9-02EB-4D4D-A251-EC3A2F0EFD57}" type="pres">
      <dgm:prSet presAssocID="{BC68B812-A325-41D8-A08E-C2392666DF6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13497251-DF6D-4038-B1ED-CA29B33C0A2F}" type="pres">
      <dgm:prSet presAssocID="{BC68B812-A325-41D8-A08E-C2392666DF66}" presName="spaceRect" presStyleCnt="0"/>
      <dgm:spPr/>
    </dgm:pt>
    <dgm:pt modelId="{516FEABD-B159-4827-91AC-07F0FC9EFC37}" type="pres">
      <dgm:prSet presAssocID="{BC68B812-A325-41D8-A08E-C2392666DF66}" presName="parTx" presStyleLbl="revTx" presStyleIdx="2" presStyleCnt="4" custScaleX="100000" custLinFactNeighborX="3300" custLinFactNeighborY="5514">
        <dgm:presLayoutVars>
          <dgm:chMax val="0"/>
          <dgm:chPref val="0"/>
        </dgm:presLayoutVars>
      </dgm:prSet>
      <dgm:spPr/>
    </dgm:pt>
    <dgm:pt modelId="{580E91A4-0DB6-46AF-871B-67918081435B}" type="pres">
      <dgm:prSet presAssocID="{E950D3C2-0472-429B-98B0-86C856FA65A1}" presName="sibTrans" presStyleCnt="0"/>
      <dgm:spPr/>
    </dgm:pt>
    <dgm:pt modelId="{DD57C002-1714-4E12-872A-FCE88CC043FE}" type="pres">
      <dgm:prSet presAssocID="{7D1766B6-66CF-40CE-9693-BD20AFFFA3C9}" presName="compNode" presStyleCnt="0"/>
      <dgm:spPr/>
    </dgm:pt>
    <dgm:pt modelId="{59534EC1-7FD9-454B-8378-AACE14683CA9}" type="pres">
      <dgm:prSet presAssocID="{7D1766B6-66CF-40CE-9693-BD20AFFFA3C9}" presName="bgRect" presStyleLbl="bgShp" presStyleIdx="3" presStyleCnt="4"/>
      <dgm:spPr>
        <a:prstGeom prst="rect">
          <a:avLst/>
        </a:prstGeom>
        <a:noFill/>
        <a:ln w="22225">
          <a:noFill/>
        </a:ln>
        <a:effectLst/>
      </dgm:spPr>
    </dgm:pt>
    <dgm:pt modelId="{E81A461C-9D61-4B88-8277-F9DC532D2140}" type="pres">
      <dgm:prSet presAssocID="{7D1766B6-66CF-40CE-9693-BD20AFFFA3C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-mail com preenchimento sólido"/>
        </a:ext>
      </dgm:extLst>
    </dgm:pt>
    <dgm:pt modelId="{79C87944-7AB8-4146-A381-E36FC48D5AE7}" type="pres">
      <dgm:prSet presAssocID="{7D1766B6-66CF-40CE-9693-BD20AFFFA3C9}" presName="spaceRect" presStyleCnt="0"/>
      <dgm:spPr/>
    </dgm:pt>
    <dgm:pt modelId="{CC81887C-6C6F-4E1A-BA2B-49AE8504B865}" type="pres">
      <dgm:prSet presAssocID="{7D1766B6-66CF-40CE-9693-BD20AFFFA3C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79F3718-923D-468C-9B77-780F8F356013}" type="presOf" srcId="{223932EA-8A4D-4270-95C3-913761557237}" destId="{8F0FD205-8F23-4B47-859A-41BB69D2EDEE}" srcOrd="0" destOrd="0" presId="urn:microsoft.com/office/officeart/2018/2/layout/IconVerticalSolidList#3"/>
    <dgm:cxn modelId="{90986C5B-BF7B-4231-8046-782BAE77E788}" type="presOf" srcId="{BC68B812-A325-41D8-A08E-C2392666DF66}" destId="{516FEABD-B159-4827-91AC-07F0FC9EFC37}" srcOrd="0" destOrd="0" presId="urn:microsoft.com/office/officeart/2018/2/layout/IconVerticalSolidList#3"/>
    <dgm:cxn modelId="{92D3A76D-ADBB-49F3-861D-D2B74F81812E}" srcId="{D7951F77-4E36-4893-91C6-3151A6D51694}" destId="{65B3944D-D926-4D0F-A305-F5740000747A}" srcOrd="0" destOrd="0" parTransId="{2EA7AC4A-E82B-43F0-A6EA-F599428578FC}" sibTransId="{8862CE7B-AE72-45E8-B982-5279C14F7985}"/>
    <dgm:cxn modelId="{643FF34F-8DBA-4A80-B845-400878209600}" type="presOf" srcId="{7D1766B6-66CF-40CE-9693-BD20AFFFA3C9}" destId="{CC81887C-6C6F-4E1A-BA2B-49AE8504B865}" srcOrd="0" destOrd="0" presId="urn:microsoft.com/office/officeart/2018/2/layout/IconVerticalSolidList#3"/>
    <dgm:cxn modelId="{9D5AFC8C-3FE5-4AED-9F29-5D039E47B81F}" type="presOf" srcId="{D7951F77-4E36-4893-91C6-3151A6D51694}" destId="{F61FEBF0-CB2F-4364-8F44-722FB7578D18}" srcOrd="0" destOrd="0" presId="urn:microsoft.com/office/officeart/2018/2/layout/IconVerticalSolidList#3"/>
    <dgm:cxn modelId="{EA0F618E-4C96-42F0-9E3C-66B0158BCCBE}" srcId="{D7951F77-4E36-4893-91C6-3151A6D51694}" destId="{7D1766B6-66CF-40CE-9693-BD20AFFFA3C9}" srcOrd="3" destOrd="0" parTransId="{76694DF4-F7BE-4AF1-9E12-BAEDD42D9ED3}" sibTransId="{0C6A2CC7-5741-4D63-A8FF-E7E06F0D1222}"/>
    <dgm:cxn modelId="{AAD26E9B-C129-46B7-BFCC-98D5999B6B9A}" srcId="{D7951F77-4E36-4893-91C6-3151A6D51694}" destId="{BC68B812-A325-41D8-A08E-C2392666DF66}" srcOrd="2" destOrd="0" parTransId="{23A01A1D-B409-49E7-91BA-2321B9A237C2}" sibTransId="{E950D3C2-0472-429B-98B0-86C856FA65A1}"/>
    <dgm:cxn modelId="{F57AC0B7-F603-4C41-BF48-9041FAA60E8E}" type="presOf" srcId="{65B3944D-D926-4D0F-A305-F5740000747A}" destId="{C38A5A37-0883-4EE3-9002-010A6D324785}" srcOrd="0" destOrd="0" presId="urn:microsoft.com/office/officeart/2018/2/layout/IconVerticalSolidList#3"/>
    <dgm:cxn modelId="{E37D9CF8-DFE4-4379-9C72-27346573699A}" srcId="{D7951F77-4E36-4893-91C6-3151A6D51694}" destId="{223932EA-8A4D-4270-95C3-913761557237}" srcOrd="1" destOrd="0" parTransId="{E01D4CB3-97D0-4857-AF09-DED2BE24BAAC}" sibTransId="{C201C5C8-D4F2-4559-AF23-68BB4B3E7FB1}"/>
    <dgm:cxn modelId="{30F222E0-DF1F-4484-B140-6B7C6520EA89}" type="presParOf" srcId="{F61FEBF0-CB2F-4364-8F44-722FB7578D18}" destId="{F50C455E-839B-4494-8D06-326978CB28A7}" srcOrd="0" destOrd="0" presId="urn:microsoft.com/office/officeart/2018/2/layout/IconVerticalSolidList#3"/>
    <dgm:cxn modelId="{4FA9135E-4FFF-4848-9413-1BF026DB0BED}" type="presParOf" srcId="{F50C455E-839B-4494-8D06-326978CB28A7}" destId="{1DA8A0A9-929F-455B-B8BD-92EC86B6A862}" srcOrd="0" destOrd="0" presId="urn:microsoft.com/office/officeart/2018/2/layout/IconVerticalSolidList#3"/>
    <dgm:cxn modelId="{D16731A0-71A2-43AF-BF53-727392BD9F51}" type="presParOf" srcId="{F50C455E-839B-4494-8D06-326978CB28A7}" destId="{70C56EED-B0B5-4180-A100-474B69DE81C3}" srcOrd="1" destOrd="0" presId="urn:microsoft.com/office/officeart/2018/2/layout/IconVerticalSolidList#3"/>
    <dgm:cxn modelId="{4A8AA9B9-F7DD-4A1D-B570-4456CEC74161}" type="presParOf" srcId="{F50C455E-839B-4494-8D06-326978CB28A7}" destId="{1827E2BA-EA13-4751-82F2-976CBDED6C82}" srcOrd="2" destOrd="0" presId="urn:microsoft.com/office/officeart/2018/2/layout/IconVerticalSolidList#3"/>
    <dgm:cxn modelId="{DDE1A35C-0892-4749-9900-354FF724E1E5}" type="presParOf" srcId="{F50C455E-839B-4494-8D06-326978CB28A7}" destId="{C38A5A37-0883-4EE3-9002-010A6D324785}" srcOrd="3" destOrd="0" presId="urn:microsoft.com/office/officeart/2018/2/layout/IconVerticalSolidList#3"/>
    <dgm:cxn modelId="{D3D3D519-863B-49A0-9C3F-051416EA153D}" type="presParOf" srcId="{F61FEBF0-CB2F-4364-8F44-722FB7578D18}" destId="{21CE6EA1-CB92-41CD-8FAE-4CFF03E26BE6}" srcOrd="1" destOrd="0" presId="urn:microsoft.com/office/officeart/2018/2/layout/IconVerticalSolidList#3"/>
    <dgm:cxn modelId="{9D15FC18-0098-4A72-8D76-E82F2C2E180C}" type="presParOf" srcId="{F61FEBF0-CB2F-4364-8F44-722FB7578D18}" destId="{B92A22D8-3945-4B03-98DB-8A590020AE99}" srcOrd="2" destOrd="0" presId="urn:microsoft.com/office/officeart/2018/2/layout/IconVerticalSolidList#3"/>
    <dgm:cxn modelId="{7BC74BD9-A7ED-4402-9D3B-B1A5776A7EAD}" type="presParOf" srcId="{B92A22D8-3945-4B03-98DB-8A590020AE99}" destId="{A7FEDAED-2CDA-4D2F-883D-8D7438E3B422}" srcOrd="0" destOrd="0" presId="urn:microsoft.com/office/officeart/2018/2/layout/IconVerticalSolidList#3"/>
    <dgm:cxn modelId="{8C85A1A0-97AB-4188-8D32-DBD98A9FDB6A}" type="presParOf" srcId="{B92A22D8-3945-4B03-98DB-8A590020AE99}" destId="{7297DA32-36DE-4F9A-BB44-A3F001A7D7C3}" srcOrd="1" destOrd="0" presId="urn:microsoft.com/office/officeart/2018/2/layout/IconVerticalSolidList#3"/>
    <dgm:cxn modelId="{EB678E6A-2F37-4857-8F4D-6FB66B193092}" type="presParOf" srcId="{B92A22D8-3945-4B03-98DB-8A590020AE99}" destId="{E3DC658D-83A0-48BE-9074-9EB3678901E1}" srcOrd="2" destOrd="0" presId="urn:microsoft.com/office/officeart/2018/2/layout/IconVerticalSolidList#3"/>
    <dgm:cxn modelId="{08E40640-4D3B-4852-AF2D-2E0C224FF474}" type="presParOf" srcId="{B92A22D8-3945-4B03-98DB-8A590020AE99}" destId="{8F0FD205-8F23-4B47-859A-41BB69D2EDEE}" srcOrd="3" destOrd="0" presId="urn:microsoft.com/office/officeart/2018/2/layout/IconVerticalSolidList#3"/>
    <dgm:cxn modelId="{9C6E34DB-EF0D-43A5-A1E0-39D065733597}" type="presParOf" srcId="{F61FEBF0-CB2F-4364-8F44-722FB7578D18}" destId="{AFA75C0E-13A0-4D0C-ACA8-B29E381BEF9A}" srcOrd="3" destOrd="0" presId="urn:microsoft.com/office/officeart/2018/2/layout/IconVerticalSolidList#3"/>
    <dgm:cxn modelId="{AC8A67FF-09EA-4C04-AE25-5A9F33A57654}" type="presParOf" srcId="{F61FEBF0-CB2F-4364-8F44-722FB7578D18}" destId="{763367BB-4527-4646-8015-D79C10A337E8}" srcOrd="4" destOrd="0" presId="urn:microsoft.com/office/officeart/2018/2/layout/IconVerticalSolidList#3"/>
    <dgm:cxn modelId="{5BC094CB-F2E0-4918-9AC7-082F24D0AC9E}" type="presParOf" srcId="{763367BB-4527-4646-8015-D79C10A337E8}" destId="{712D2B29-4977-4B70-ABE9-215A9E804015}" srcOrd="0" destOrd="0" presId="urn:microsoft.com/office/officeart/2018/2/layout/IconVerticalSolidList#3"/>
    <dgm:cxn modelId="{8583FA80-D558-4B21-9EFE-C8F712D37D97}" type="presParOf" srcId="{763367BB-4527-4646-8015-D79C10A337E8}" destId="{6C7A9EF9-02EB-4D4D-A251-EC3A2F0EFD57}" srcOrd="1" destOrd="0" presId="urn:microsoft.com/office/officeart/2018/2/layout/IconVerticalSolidList#3"/>
    <dgm:cxn modelId="{FF2B3AFE-5D78-4AF4-BD5D-10DA64FD2E34}" type="presParOf" srcId="{763367BB-4527-4646-8015-D79C10A337E8}" destId="{13497251-DF6D-4038-B1ED-CA29B33C0A2F}" srcOrd="2" destOrd="0" presId="urn:microsoft.com/office/officeart/2018/2/layout/IconVerticalSolidList#3"/>
    <dgm:cxn modelId="{03E26A79-059D-4B0B-B311-C422C1F45874}" type="presParOf" srcId="{763367BB-4527-4646-8015-D79C10A337E8}" destId="{516FEABD-B159-4827-91AC-07F0FC9EFC37}" srcOrd="3" destOrd="0" presId="urn:microsoft.com/office/officeart/2018/2/layout/IconVerticalSolidList#3"/>
    <dgm:cxn modelId="{7DF7C674-8C32-4721-BFBF-41FDC484E9DE}" type="presParOf" srcId="{F61FEBF0-CB2F-4364-8F44-722FB7578D18}" destId="{580E91A4-0DB6-46AF-871B-67918081435B}" srcOrd="5" destOrd="0" presId="urn:microsoft.com/office/officeart/2018/2/layout/IconVerticalSolidList#3"/>
    <dgm:cxn modelId="{69E1E3B7-31C1-4B29-966A-E5A8BB0D531A}" type="presParOf" srcId="{F61FEBF0-CB2F-4364-8F44-722FB7578D18}" destId="{DD57C002-1714-4E12-872A-FCE88CC043FE}" srcOrd="6" destOrd="0" presId="urn:microsoft.com/office/officeart/2018/2/layout/IconVerticalSolidList#3"/>
    <dgm:cxn modelId="{EFAE7F8F-7259-4084-AAA5-1FF2B2F8421F}" type="presParOf" srcId="{DD57C002-1714-4E12-872A-FCE88CC043FE}" destId="{59534EC1-7FD9-454B-8378-AACE14683CA9}" srcOrd="0" destOrd="0" presId="urn:microsoft.com/office/officeart/2018/2/layout/IconVerticalSolidList#3"/>
    <dgm:cxn modelId="{800A25F1-C44E-4FE9-8A17-1481D23F9CD2}" type="presParOf" srcId="{DD57C002-1714-4E12-872A-FCE88CC043FE}" destId="{E81A461C-9D61-4B88-8277-F9DC532D2140}" srcOrd="1" destOrd="0" presId="urn:microsoft.com/office/officeart/2018/2/layout/IconVerticalSolidList#3"/>
    <dgm:cxn modelId="{A87D708E-7950-48D7-9212-063B037786BA}" type="presParOf" srcId="{DD57C002-1714-4E12-872A-FCE88CC043FE}" destId="{79C87944-7AB8-4146-A381-E36FC48D5AE7}" srcOrd="2" destOrd="0" presId="urn:microsoft.com/office/officeart/2018/2/layout/IconVerticalSolidList#3"/>
    <dgm:cxn modelId="{EC725DBF-F357-4C9A-A034-C4DE0610B5FD}" type="presParOf" srcId="{DD57C002-1714-4E12-872A-FCE88CC043FE}" destId="{CC81887C-6C6F-4E1A-BA2B-49AE8504B865}" srcOrd="3" destOrd="0" presId="urn:microsoft.com/office/officeart/2018/2/layout/IconVerticalSolidList#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8A0A9-929F-455B-B8BD-92EC86B6A862}">
      <dsp:nvSpPr>
        <dsp:cNvPr id="0" name=""/>
        <dsp:cNvSpPr/>
      </dsp:nvSpPr>
      <dsp:spPr>
        <a:xfrm>
          <a:off x="0" y="2686"/>
          <a:ext cx="4491257" cy="929317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56EED-B0B5-4180-A100-474B69DE81C3}">
      <dsp:nvSpPr>
        <dsp:cNvPr id="0" name=""/>
        <dsp:cNvSpPr/>
      </dsp:nvSpPr>
      <dsp:spPr>
        <a:xfrm>
          <a:off x="281118" y="211783"/>
          <a:ext cx="511624" cy="5111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A5A37-0883-4EE3-9002-010A6D324785}">
      <dsp:nvSpPr>
        <dsp:cNvPr id="0" name=""/>
        <dsp:cNvSpPr/>
      </dsp:nvSpPr>
      <dsp:spPr>
        <a:xfrm>
          <a:off x="1073860" y="2686"/>
          <a:ext cx="3178756" cy="930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49" tIns="98449" rIns="98449" bIns="98449" numCol="1" spcCol="1270" rtlCol="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i="0" kern="1200" noProof="1">
              <a:solidFill>
                <a:schemeClr val="bg1"/>
              </a:solidFill>
            </a:rPr>
            <a:t>Celular</a:t>
          </a:r>
          <a:br>
            <a:rPr lang="pt-BR" sz="2100" kern="1200" noProof="1">
              <a:solidFill>
                <a:schemeClr val="bg1"/>
              </a:solidFill>
            </a:rPr>
          </a:br>
          <a:r>
            <a:rPr lang="pt-BR" sz="1800" kern="1200" noProof="1">
              <a:solidFill>
                <a:schemeClr val="bg1"/>
              </a:solidFill>
            </a:rPr>
            <a:t>11 97653-0774</a:t>
          </a:r>
        </a:p>
      </dsp:txBody>
      <dsp:txXfrm>
        <a:off x="1073860" y="2686"/>
        <a:ext cx="3178756" cy="930225"/>
      </dsp:txXfrm>
    </dsp:sp>
    <dsp:sp modelId="{A7FEDAED-2CDA-4D2F-883D-8D7438E3B422}">
      <dsp:nvSpPr>
        <dsp:cNvPr id="0" name=""/>
        <dsp:cNvSpPr/>
      </dsp:nvSpPr>
      <dsp:spPr>
        <a:xfrm>
          <a:off x="0" y="1158421"/>
          <a:ext cx="4491257" cy="929317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97DA32-36DE-4F9A-BB44-A3F001A7D7C3}">
      <dsp:nvSpPr>
        <dsp:cNvPr id="0" name=""/>
        <dsp:cNvSpPr/>
      </dsp:nvSpPr>
      <dsp:spPr>
        <a:xfrm>
          <a:off x="281118" y="1367517"/>
          <a:ext cx="511624" cy="5111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0FD205-8F23-4B47-859A-41BB69D2EDEE}">
      <dsp:nvSpPr>
        <dsp:cNvPr id="0" name=""/>
        <dsp:cNvSpPr/>
      </dsp:nvSpPr>
      <dsp:spPr>
        <a:xfrm>
          <a:off x="1073860" y="1158421"/>
          <a:ext cx="3178756" cy="930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49" tIns="98449" rIns="98449" bIns="98449" numCol="1" spcCol="1270" rtlCol="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noProof="1">
              <a:solidFill>
                <a:schemeClr val="bg1"/>
              </a:solidFill>
            </a:rPr>
            <a:t>Whats App</a:t>
          </a:r>
          <a:br>
            <a:rPr lang="pt-BR" sz="2200" kern="1200" noProof="1">
              <a:solidFill>
                <a:schemeClr val="bg1"/>
              </a:solidFill>
            </a:rPr>
          </a:br>
          <a:r>
            <a:rPr lang="pt-BR" sz="1800" kern="1200" noProof="1">
              <a:solidFill>
                <a:schemeClr val="bg1"/>
              </a:solidFill>
            </a:rPr>
            <a:t>11 97653-0774</a:t>
          </a:r>
        </a:p>
      </dsp:txBody>
      <dsp:txXfrm>
        <a:off x="1073860" y="1158421"/>
        <a:ext cx="3178756" cy="930225"/>
      </dsp:txXfrm>
    </dsp:sp>
    <dsp:sp modelId="{712D2B29-4977-4B70-ABE9-215A9E804015}">
      <dsp:nvSpPr>
        <dsp:cNvPr id="0" name=""/>
        <dsp:cNvSpPr/>
      </dsp:nvSpPr>
      <dsp:spPr>
        <a:xfrm>
          <a:off x="0" y="2314156"/>
          <a:ext cx="4491257" cy="929317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A9EF9-02EB-4D4D-A251-EC3A2F0EFD57}">
      <dsp:nvSpPr>
        <dsp:cNvPr id="0" name=""/>
        <dsp:cNvSpPr/>
      </dsp:nvSpPr>
      <dsp:spPr>
        <a:xfrm>
          <a:off x="281118" y="2523252"/>
          <a:ext cx="511624" cy="5111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6FEABD-B159-4827-91AC-07F0FC9EFC37}">
      <dsp:nvSpPr>
        <dsp:cNvPr id="0" name=""/>
        <dsp:cNvSpPr/>
      </dsp:nvSpPr>
      <dsp:spPr>
        <a:xfrm>
          <a:off x="1178759" y="2365448"/>
          <a:ext cx="3178756" cy="930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49" tIns="98449" rIns="98449" bIns="98449" numCol="1" spcCol="1270" rtlCol="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i="0" kern="1200" noProof="1">
              <a:solidFill>
                <a:schemeClr val="bg1"/>
              </a:solidFill>
            </a:rPr>
            <a:t>E-mail</a:t>
          </a:r>
          <a:br>
            <a:rPr lang="pt-BR" sz="2200" kern="1200" noProof="1">
              <a:solidFill>
                <a:schemeClr val="bg1"/>
              </a:solidFill>
            </a:rPr>
          </a:br>
          <a:r>
            <a:rPr lang="pt-BR" sz="2000" kern="1200" noProof="1">
              <a:solidFill>
                <a:schemeClr val="bg1"/>
              </a:solidFill>
            </a:rPr>
            <a:t>fisiocarepetacademy</a:t>
          </a:r>
          <a:r>
            <a:rPr lang="pt-BR" sz="1600" kern="1200" noProof="1">
              <a:solidFill>
                <a:schemeClr val="bg1"/>
              </a:solidFill>
            </a:rPr>
            <a:t>@gmail.com</a:t>
          </a:r>
          <a:endParaRPr lang="pt-BR" sz="1400" kern="1200" noProof="1">
            <a:solidFill>
              <a:schemeClr val="bg1"/>
            </a:solidFill>
          </a:endParaRPr>
        </a:p>
      </dsp:txBody>
      <dsp:txXfrm>
        <a:off x="1178759" y="2365448"/>
        <a:ext cx="3178756" cy="930225"/>
      </dsp:txXfrm>
    </dsp:sp>
    <dsp:sp modelId="{59534EC1-7FD9-454B-8378-AACE14683CA9}">
      <dsp:nvSpPr>
        <dsp:cNvPr id="0" name=""/>
        <dsp:cNvSpPr/>
      </dsp:nvSpPr>
      <dsp:spPr>
        <a:xfrm>
          <a:off x="0" y="3469890"/>
          <a:ext cx="4491257" cy="929317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1A461C-9D61-4B88-8277-F9DC532D2140}">
      <dsp:nvSpPr>
        <dsp:cNvPr id="0" name=""/>
        <dsp:cNvSpPr/>
      </dsp:nvSpPr>
      <dsp:spPr>
        <a:xfrm>
          <a:off x="281118" y="3678987"/>
          <a:ext cx="511624" cy="5111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1887C-6C6F-4E1A-BA2B-49AE8504B865}">
      <dsp:nvSpPr>
        <dsp:cNvPr id="0" name=""/>
        <dsp:cNvSpPr/>
      </dsp:nvSpPr>
      <dsp:spPr>
        <a:xfrm>
          <a:off x="1073860" y="3469890"/>
          <a:ext cx="3178756" cy="930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49" tIns="98449" rIns="98449" bIns="98449" numCol="1" spcCol="1270" rtlCol="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i="0" kern="1200" noProof="1">
              <a:solidFill>
                <a:schemeClr val="bg1"/>
              </a:solidFill>
            </a:rPr>
            <a:t>Instagram</a:t>
          </a:r>
          <a:br>
            <a:rPr lang="pt-BR" sz="2200" kern="1200" noProof="1">
              <a:solidFill>
                <a:schemeClr val="bg1"/>
              </a:solidFill>
            </a:rPr>
          </a:br>
          <a:r>
            <a:rPr lang="pt-BR" sz="2000" b="0" kern="1200" noProof="1">
              <a:solidFill>
                <a:schemeClr val="bg1"/>
              </a:solidFill>
            </a:rPr>
            <a:t>@fisiocarepet.academy</a:t>
          </a:r>
          <a:endParaRPr lang="pt-BR" sz="2400" b="0" kern="1200" noProof="1">
            <a:solidFill>
              <a:schemeClr val="bg1"/>
            </a:solidFill>
          </a:endParaRPr>
        </a:p>
      </dsp:txBody>
      <dsp:txXfrm>
        <a:off x="1073860" y="3469890"/>
        <a:ext cx="3178756" cy="930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#3">
  <dgm:title val="Lista sólida vertical de ícones"/>
  <dgm:desc val="Use para mostrar uma série de recursos visuais de cima para baixo com o nível 1 ou nível 1 e nível 2 de texto agrupados em uma forma. Funciona melhor com ícones ou imagens pequenas com descrições mais longa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9227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B9CF3A1-9863-43A3-B39B-8E6FEFD6E20B}" type="slidenum">
              <a:rPr lang="pt-BR" smtClean="0"/>
              <a:pPr rtl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184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Conteúdo com Imagem">
  <p:cSld name="Título e Conteúdo com Imagem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4913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" name="Google Shape;18;p16"/>
          <p:cNvSpPr/>
          <p:nvPr/>
        </p:nvSpPr>
        <p:spPr>
          <a:xfrm>
            <a:off x="1080000" y="0"/>
            <a:ext cx="2520000" cy="2304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" name="Google Shape;19;p16"/>
          <p:cNvSpPr/>
          <p:nvPr/>
        </p:nvSpPr>
        <p:spPr>
          <a:xfrm>
            <a:off x="1080000" y="5760000"/>
            <a:ext cx="2520000" cy="1098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" name="Google Shape;20;p16"/>
          <p:cNvSpPr txBox="1">
            <a:spLocks noGrp="1"/>
          </p:cNvSpPr>
          <p:nvPr>
            <p:ph type="title"/>
          </p:nvPr>
        </p:nvSpPr>
        <p:spPr>
          <a:xfrm>
            <a:off x="1172817" y="213691"/>
            <a:ext cx="2279373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aramond"/>
              <a:buNone/>
              <a:defRPr sz="3200"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3" name="Google Shape;23;p16"/>
          <p:cNvSpPr>
            <a:spLocks noGrp="1"/>
          </p:cNvSpPr>
          <p:nvPr>
            <p:ph type="pic" idx="2"/>
          </p:nvPr>
        </p:nvSpPr>
        <p:spPr>
          <a:xfrm>
            <a:off x="1080000" y="2304000"/>
            <a:ext cx="2520000" cy="3454357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16"/>
          <p:cNvSpPr txBox="1">
            <a:spLocks noGrp="1"/>
          </p:cNvSpPr>
          <p:nvPr>
            <p:ph type="body" idx="1"/>
          </p:nvPr>
        </p:nvSpPr>
        <p:spPr>
          <a:xfrm>
            <a:off x="4373563" y="2674144"/>
            <a:ext cx="6529387" cy="150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80"/>
              <a:buNone/>
              <a:defRPr sz="3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/>
          <p:nvPr/>
        </p:nvSpPr>
        <p:spPr>
          <a:xfrm flipH="1">
            <a:off x="10768500" y="5395300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" name="Google Shape;26;p16"/>
          <p:cNvSpPr/>
          <p:nvPr/>
        </p:nvSpPr>
        <p:spPr>
          <a:xfrm>
            <a:off x="704386" y="713698"/>
            <a:ext cx="10767616" cy="5418000"/>
          </a:xfrm>
          <a:custGeom>
            <a:avLst/>
            <a:gdLst/>
            <a:ahLst/>
            <a:cxnLst/>
            <a:rect l="l" t="t" r="r" b="b"/>
            <a:pathLst>
              <a:path w="10783231" h="5418000" extrusionOk="0">
                <a:moveTo>
                  <a:pt x="3148264" y="0"/>
                </a:moveTo>
                <a:lnTo>
                  <a:pt x="10783231" y="0"/>
                </a:lnTo>
                <a:lnTo>
                  <a:pt x="10783231" y="5418000"/>
                </a:lnTo>
                <a:lnTo>
                  <a:pt x="0" y="541800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lt1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>
  <p:cSld name="Comparação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>
            <a:spLocks noGrp="1"/>
          </p:cNvSpPr>
          <p:nvPr>
            <p:ph type="body" idx="1"/>
          </p:nvPr>
        </p:nvSpPr>
        <p:spPr>
          <a:xfrm>
            <a:off x="839788" y="1737873"/>
            <a:ext cx="5157787" cy="76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3"/>
          </p:nvPr>
        </p:nvSpPr>
        <p:spPr>
          <a:xfrm>
            <a:off x="6172200" y="1737873"/>
            <a:ext cx="5183188" cy="76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>
  <p:cSld name="Somente Título"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1B3A7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2" name="Google Shape;112;p26"/>
          <p:cNvSpPr/>
          <p:nvPr/>
        </p:nvSpPr>
        <p:spPr>
          <a:xfrm>
            <a:off x="4065847" y="0"/>
            <a:ext cx="4060307" cy="1836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3" name="Google Shape;113;p26"/>
          <p:cNvSpPr/>
          <p:nvPr/>
        </p:nvSpPr>
        <p:spPr>
          <a:xfrm>
            <a:off x="4250406" y="5778000"/>
            <a:ext cx="3691188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4" name="Google Shape;114;p26"/>
          <p:cNvSpPr txBox="1">
            <a:spLocks noGrp="1"/>
          </p:cNvSpPr>
          <p:nvPr>
            <p:ph type="title"/>
          </p:nvPr>
        </p:nvSpPr>
        <p:spPr>
          <a:xfrm>
            <a:off x="4104860" y="360000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  <a:defRPr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6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6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17" name="Google Shape;117;p26"/>
          <p:cNvSpPr/>
          <p:nvPr/>
        </p:nvSpPr>
        <p:spPr>
          <a:xfrm>
            <a:off x="720000" y="720000"/>
            <a:ext cx="10753200" cy="5382000"/>
          </a:xfrm>
          <a:custGeom>
            <a:avLst/>
            <a:gdLst/>
            <a:ahLst/>
            <a:cxnLst/>
            <a:rect l="l" t="t" r="r" b="b"/>
            <a:pathLst>
              <a:path w="10753200" h="5382000" extrusionOk="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 w="12700" cap="flat" cmpd="sng">
            <a:solidFill>
              <a:schemeClr val="lt1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Somente na Parte Superior – Claro">
  <p:cSld name="Título Somente na Parte Superior – Claro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7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0" name="Google Shape;120;p27"/>
          <p:cNvSpPr/>
          <p:nvPr/>
        </p:nvSpPr>
        <p:spPr>
          <a:xfrm>
            <a:off x="4065847" y="0"/>
            <a:ext cx="4060307" cy="1836000"/>
          </a:xfrm>
          <a:prstGeom prst="rect">
            <a:avLst/>
          </a:prstGeom>
          <a:solidFill>
            <a:srgbClr val="0D558B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1" name="Google Shape;121;p27"/>
          <p:cNvSpPr/>
          <p:nvPr/>
        </p:nvSpPr>
        <p:spPr>
          <a:xfrm>
            <a:off x="4250406" y="5778000"/>
            <a:ext cx="3691188" cy="1080000"/>
          </a:xfrm>
          <a:prstGeom prst="rect">
            <a:avLst/>
          </a:prstGeom>
          <a:solidFill>
            <a:srgbClr val="0D558B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2" name="Google Shape;122;p27"/>
          <p:cNvSpPr txBox="1">
            <a:spLocks noGrp="1"/>
          </p:cNvSpPr>
          <p:nvPr>
            <p:ph type="title"/>
          </p:nvPr>
        </p:nvSpPr>
        <p:spPr>
          <a:xfrm>
            <a:off x="4104860" y="360000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  <a:defRPr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25" name="Google Shape;125;p27"/>
          <p:cNvSpPr/>
          <p:nvPr/>
        </p:nvSpPr>
        <p:spPr>
          <a:xfrm>
            <a:off x="720000" y="720000"/>
            <a:ext cx="10753200" cy="5382000"/>
          </a:xfrm>
          <a:custGeom>
            <a:avLst/>
            <a:gdLst/>
            <a:ahLst/>
            <a:cxnLst/>
            <a:rect l="l" t="t" r="r" b="b"/>
            <a:pathLst>
              <a:path w="10753200" h="5382000" extrusionOk="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 w="12700" cap="flat" cmpd="sng">
            <a:solidFill>
              <a:schemeClr val="accent3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Somente à Esquerda – Claro">
  <p:cSld name="Título Somente à Esquerda – Claro">
    <p:bg>
      <p:bgPr>
        <a:solidFill>
          <a:srgbClr val="1B3A7E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8" name="Google Shape;128;p28"/>
          <p:cNvSpPr/>
          <p:nvPr/>
        </p:nvSpPr>
        <p:spPr>
          <a:xfrm>
            <a:off x="0" y="2385000"/>
            <a:ext cx="72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9" name="Google Shape;129;p28"/>
          <p:cNvSpPr txBox="1">
            <a:spLocks noGrp="1"/>
          </p:cNvSpPr>
          <p:nvPr>
            <p:ph type="title"/>
          </p:nvPr>
        </p:nvSpPr>
        <p:spPr>
          <a:xfrm>
            <a:off x="1003851" y="2453081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CBC"/>
              </a:buClr>
              <a:buSzPts val="4400"/>
              <a:buFont typeface="Garamond"/>
              <a:buNone/>
              <a:defRPr i="0">
                <a:solidFill>
                  <a:srgbClr val="482CB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8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8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32" name="Google Shape;132;p28"/>
          <p:cNvSpPr/>
          <p:nvPr/>
        </p:nvSpPr>
        <p:spPr>
          <a:xfrm>
            <a:off x="11112000" y="2385000"/>
            <a:ext cx="108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3" name="Google Shape;133;p28"/>
          <p:cNvSpPr/>
          <p:nvPr/>
        </p:nvSpPr>
        <p:spPr>
          <a:xfrm rot="-5400000">
            <a:off x="3387001" y="-1960199"/>
            <a:ext cx="5418000" cy="10778400"/>
          </a:xfrm>
          <a:custGeom>
            <a:avLst/>
            <a:gdLst/>
            <a:ahLst/>
            <a:cxnLst/>
            <a:rect l="l" t="t" r="r" b="b"/>
            <a:pathLst>
              <a:path w="10767616" h="5418000" extrusionOk="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4" name="Google Shape;134;p28"/>
          <p:cNvSpPr/>
          <p:nvPr/>
        </p:nvSpPr>
        <p:spPr>
          <a:xfrm flipH="1">
            <a:off x="706800" y="5778001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Somente à Direita – Claro">
  <p:cSld name="Título Somente à Direita – Claro">
    <p:bg>
      <p:bgPr>
        <a:solidFill>
          <a:schemeClr val="accen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7" name="Google Shape;137;p29"/>
          <p:cNvSpPr/>
          <p:nvPr/>
        </p:nvSpPr>
        <p:spPr>
          <a:xfrm>
            <a:off x="0" y="2385000"/>
            <a:ext cx="36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8" name="Google Shape;138;p29"/>
          <p:cNvSpPr txBox="1">
            <a:spLocks noGrp="1"/>
          </p:cNvSpPr>
          <p:nvPr>
            <p:ph type="title"/>
          </p:nvPr>
        </p:nvSpPr>
        <p:spPr>
          <a:xfrm>
            <a:off x="7108590" y="2453081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CBC"/>
              </a:buClr>
              <a:buSzPts val="4400"/>
              <a:buFont typeface="Garamond"/>
              <a:buNone/>
              <a:defRPr i="0">
                <a:solidFill>
                  <a:srgbClr val="482CB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9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9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41" name="Google Shape;141;p29"/>
          <p:cNvSpPr/>
          <p:nvPr/>
        </p:nvSpPr>
        <p:spPr>
          <a:xfrm>
            <a:off x="11471998" y="2385000"/>
            <a:ext cx="720001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2" name="Google Shape;142;p29"/>
          <p:cNvSpPr/>
          <p:nvPr/>
        </p:nvSpPr>
        <p:spPr>
          <a:xfrm rot="5400000" flipH="1">
            <a:off x="3387001" y="-1960199"/>
            <a:ext cx="5418000" cy="10778400"/>
          </a:xfrm>
          <a:custGeom>
            <a:avLst/>
            <a:gdLst/>
            <a:ahLst/>
            <a:cxnLst/>
            <a:rect l="l" t="t" r="r" b="b"/>
            <a:pathLst>
              <a:path w="10767616" h="5418000" extrusionOk="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3" name="Google Shape;143;p29"/>
          <p:cNvSpPr/>
          <p:nvPr/>
        </p:nvSpPr>
        <p:spPr>
          <a:xfrm flipH="1">
            <a:off x="11125201" y="720000"/>
            <a:ext cx="360000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" type="blank">
  <p:cSld name="BLANK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0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6" name="Google Shape;146;p30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0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 com Borda">
  <p:cSld name="Em branco com Borda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1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0" name="Google Shape;150;p31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1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52" name="Google Shape;152;p31"/>
          <p:cNvSpPr/>
          <p:nvPr/>
        </p:nvSpPr>
        <p:spPr>
          <a:xfrm>
            <a:off x="720000" y="720000"/>
            <a:ext cx="10753200" cy="5382000"/>
          </a:xfrm>
          <a:prstGeom prst="rect">
            <a:avLst/>
          </a:prstGeom>
          <a:noFill/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2"/>
          <p:cNvSpPr txBox="1"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Garamon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116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60"/>
              <a:buChar char="°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6" name="Google Shape;156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7" name="Google Shape;157;p32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2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is conteúdos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Garamond"/>
              <a:buNone/>
              <a:defRPr i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3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38" name="Google Shape;38;p18"/>
          <p:cNvSpPr/>
          <p:nvPr/>
        </p:nvSpPr>
        <p:spPr>
          <a:xfrm>
            <a:off x="4386000" y="0"/>
            <a:ext cx="3420000" cy="72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9" name="Google Shape;39;p18"/>
          <p:cNvSpPr/>
          <p:nvPr/>
        </p:nvSpPr>
        <p:spPr>
          <a:xfrm flipH="1">
            <a:off x="4026000" y="359999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0" name="Google Shape;40;p18"/>
          <p:cNvSpPr/>
          <p:nvPr/>
        </p:nvSpPr>
        <p:spPr>
          <a:xfrm flipH="1">
            <a:off x="7806000" y="359999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1" name="Google Shape;41;p18"/>
          <p:cNvSpPr/>
          <p:nvPr/>
        </p:nvSpPr>
        <p:spPr>
          <a:xfrm>
            <a:off x="4386000" y="6498000"/>
            <a:ext cx="3420000" cy="36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Somente à Esquerda - Escuro" type="titleOnly">
  <p:cSld name="TITLE_ONLY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9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4913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4" name="Google Shape;44;p19"/>
          <p:cNvSpPr/>
          <p:nvPr/>
        </p:nvSpPr>
        <p:spPr>
          <a:xfrm>
            <a:off x="0" y="2385000"/>
            <a:ext cx="72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5" name="Google Shape;45;p19"/>
          <p:cNvSpPr txBox="1">
            <a:spLocks noGrp="1"/>
          </p:cNvSpPr>
          <p:nvPr>
            <p:ph type="title"/>
          </p:nvPr>
        </p:nvSpPr>
        <p:spPr>
          <a:xfrm>
            <a:off x="1003851" y="2453081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  <a:defRPr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48" name="Google Shape;48;p19"/>
          <p:cNvSpPr/>
          <p:nvPr/>
        </p:nvSpPr>
        <p:spPr>
          <a:xfrm>
            <a:off x="11112000" y="2385000"/>
            <a:ext cx="108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9" name="Google Shape;49;p19"/>
          <p:cNvSpPr/>
          <p:nvPr/>
        </p:nvSpPr>
        <p:spPr>
          <a:xfrm rot="-5400000">
            <a:off x="3387001" y="-1960199"/>
            <a:ext cx="5418000" cy="10778400"/>
          </a:xfrm>
          <a:custGeom>
            <a:avLst/>
            <a:gdLst/>
            <a:ahLst/>
            <a:cxnLst/>
            <a:rect l="l" t="t" r="r" b="b"/>
            <a:pathLst>
              <a:path w="10767616" h="5418000" extrusionOk="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 w="12700" cap="flat" cmpd="sng">
            <a:solidFill>
              <a:schemeClr val="lt1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0" name="Google Shape;50;p19"/>
          <p:cNvSpPr/>
          <p:nvPr/>
        </p:nvSpPr>
        <p:spPr>
          <a:xfrm flipH="1">
            <a:off x="706800" y="5778001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" type="title">
  <p:cSld name="TITLE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0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3" name="Google Shape;53;p20"/>
          <p:cNvSpPr/>
          <p:nvPr/>
        </p:nvSpPr>
        <p:spPr>
          <a:xfrm>
            <a:off x="7538301" y="359999"/>
            <a:ext cx="4294899" cy="6138000"/>
          </a:xfrm>
          <a:prstGeom prst="rect">
            <a:avLst/>
          </a:prstGeom>
          <a:solidFill>
            <a:srgbClr val="1B3A7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4" name="Google Shape;54;p20"/>
          <p:cNvSpPr/>
          <p:nvPr/>
        </p:nvSpPr>
        <p:spPr>
          <a:xfrm>
            <a:off x="7180411" y="711624"/>
            <a:ext cx="4294899" cy="53820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5" name="Google Shape;55;p20"/>
          <p:cNvSpPr/>
          <p:nvPr/>
        </p:nvSpPr>
        <p:spPr>
          <a:xfrm flipH="1">
            <a:off x="7538301" y="724153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6" name="Google Shape;56;p20"/>
          <p:cNvSpPr/>
          <p:nvPr/>
        </p:nvSpPr>
        <p:spPr>
          <a:xfrm flipH="1">
            <a:off x="7538301" y="5739959"/>
            <a:ext cx="357889" cy="357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7" name="Google Shape;57;p20"/>
          <p:cNvSpPr txBox="1">
            <a:spLocks noGrp="1"/>
          </p:cNvSpPr>
          <p:nvPr>
            <p:ph type="ctrTitle"/>
          </p:nvPr>
        </p:nvSpPr>
        <p:spPr>
          <a:xfrm>
            <a:off x="7871790" y="2042319"/>
            <a:ext cx="316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aramond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subTitle" idx="1"/>
          </p:nvPr>
        </p:nvSpPr>
        <p:spPr>
          <a:xfrm>
            <a:off x="7871790" y="5166704"/>
            <a:ext cx="3168000" cy="76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000" i="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61" name="Google Shape;61;p20"/>
          <p:cNvSpPr/>
          <p:nvPr/>
        </p:nvSpPr>
        <p:spPr>
          <a:xfrm>
            <a:off x="6817676" y="4469671"/>
            <a:ext cx="720624" cy="2028329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m com Legenda">
  <p:cSld name="Imagem com Legenda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1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4" name="Google Shape;64;p21"/>
          <p:cNvSpPr/>
          <p:nvPr/>
        </p:nvSpPr>
        <p:spPr>
          <a:xfrm>
            <a:off x="7538301" y="359999"/>
            <a:ext cx="4294899" cy="6138000"/>
          </a:xfrm>
          <a:prstGeom prst="rect">
            <a:avLst/>
          </a:prstGeom>
          <a:solidFill>
            <a:srgbClr val="1B3A7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5" name="Google Shape;65;p21"/>
          <p:cNvSpPr/>
          <p:nvPr/>
        </p:nvSpPr>
        <p:spPr>
          <a:xfrm>
            <a:off x="7180411" y="711624"/>
            <a:ext cx="4294899" cy="53820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6" name="Google Shape;66;p21"/>
          <p:cNvSpPr/>
          <p:nvPr/>
        </p:nvSpPr>
        <p:spPr>
          <a:xfrm flipH="1">
            <a:off x="7538301" y="724153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7" name="Google Shape;67;p21"/>
          <p:cNvSpPr/>
          <p:nvPr/>
        </p:nvSpPr>
        <p:spPr>
          <a:xfrm flipH="1">
            <a:off x="7538301" y="5739959"/>
            <a:ext cx="357889" cy="357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8" name="Google Shape;68;p21"/>
          <p:cNvSpPr/>
          <p:nvPr/>
        </p:nvSpPr>
        <p:spPr>
          <a:xfrm>
            <a:off x="6817676" y="4469671"/>
            <a:ext cx="720624" cy="2028329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9" name="Google Shape;69;p21"/>
          <p:cNvSpPr txBox="1">
            <a:spLocks noGrp="1"/>
          </p:cNvSpPr>
          <p:nvPr>
            <p:ph type="ctrTitle"/>
          </p:nvPr>
        </p:nvSpPr>
        <p:spPr>
          <a:xfrm>
            <a:off x="7871790" y="2042319"/>
            <a:ext cx="316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aramond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subTitle" idx="1"/>
          </p:nvPr>
        </p:nvSpPr>
        <p:spPr>
          <a:xfrm>
            <a:off x="7871790" y="5166704"/>
            <a:ext cx="3168000" cy="76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000" i="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73" name="Google Shape;73;p21"/>
          <p:cNvSpPr>
            <a:spLocks noGrp="1"/>
          </p:cNvSpPr>
          <p:nvPr>
            <p:ph type="pic" idx="2"/>
          </p:nvPr>
        </p:nvSpPr>
        <p:spPr>
          <a:xfrm>
            <a:off x="720000" y="720000"/>
            <a:ext cx="6818300" cy="538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conteúdo estreitos com imagem">
  <p:cSld name="Título e conteúdo estreitos com imagem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6" name="Google Shape;76;p22"/>
          <p:cNvSpPr/>
          <p:nvPr/>
        </p:nvSpPr>
        <p:spPr>
          <a:xfrm flipH="1">
            <a:off x="11473200" y="6138000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7" name="Google Shape;77;p22"/>
          <p:cNvSpPr txBox="1">
            <a:spLocks noGrp="1"/>
          </p:cNvSpPr>
          <p:nvPr>
            <p:ph type="title"/>
          </p:nvPr>
        </p:nvSpPr>
        <p:spPr>
          <a:xfrm>
            <a:off x="8776250" y="894521"/>
            <a:ext cx="2577549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i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body" idx="1"/>
          </p:nvPr>
        </p:nvSpPr>
        <p:spPr>
          <a:xfrm>
            <a:off x="8776252" y="3856383"/>
            <a:ext cx="2577548" cy="2107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81" name="Google Shape;81;p22"/>
          <p:cNvSpPr/>
          <p:nvPr/>
        </p:nvSpPr>
        <p:spPr>
          <a:xfrm>
            <a:off x="8584635" y="713698"/>
            <a:ext cx="2879560" cy="5418000"/>
          </a:xfrm>
          <a:custGeom>
            <a:avLst/>
            <a:gdLst/>
            <a:ahLst/>
            <a:cxnLst/>
            <a:rect l="l" t="t" r="r" b="b"/>
            <a:pathLst>
              <a:path w="2879560" h="5418000" extrusionOk="0">
                <a:moveTo>
                  <a:pt x="2700346" y="0"/>
                </a:moveTo>
                <a:lnTo>
                  <a:pt x="2879560" y="0"/>
                </a:lnTo>
                <a:lnTo>
                  <a:pt x="2879560" y="5418000"/>
                </a:lnTo>
                <a:lnTo>
                  <a:pt x="0" y="5418000"/>
                </a:lnTo>
                <a:lnTo>
                  <a:pt x="0" y="0"/>
                </a:lnTo>
                <a:lnTo>
                  <a:pt x="179215" y="0"/>
                </a:lnTo>
              </a:path>
            </a:pathLst>
          </a:custGeom>
          <a:noFill/>
          <a:ln w="12700" cap="flat" cmpd="sng">
            <a:solidFill>
              <a:schemeClr val="accent6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2" name="Google Shape;82;p22"/>
          <p:cNvSpPr/>
          <p:nvPr/>
        </p:nvSpPr>
        <p:spPr>
          <a:xfrm>
            <a:off x="8918534" y="0"/>
            <a:ext cx="2211762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3" name="Google Shape;83;p22"/>
          <p:cNvSpPr>
            <a:spLocks noGrp="1"/>
          </p:cNvSpPr>
          <p:nvPr>
            <p:ph type="pic" idx="2"/>
          </p:nvPr>
        </p:nvSpPr>
        <p:spPr>
          <a:xfrm>
            <a:off x="720000" y="720000"/>
            <a:ext cx="7498800" cy="538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itação com Imagem e Nome do Autor">
  <p:cSld name="Citação com Imagem e Nome do Autor"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3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6" name="Google Shape;86;p23"/>
          <p:cNvSpPr>
            <a:spLocks noGrp="1"/>
          </p:cNvSpPr>
          <p:nvPr>
            <p:ph type="pic" idx="2"/>
          </p:nvPr>
        </p:nvSpPr>
        <p:spPr>
          <a:xfrm>
            <a:off x="720000" y="720000"/>
            <a:ext cx="10753200" cy="53820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23"/>
          <p:cNvSpPr/>
          <p:nvPr/>
        </p:nvSpPr>
        <p:spPr>
          <a:xfrm>
            <a:off x="3720000" y="359999"/>
            <a:ext cx="4752000" cy="6138000"/>
          </a:xfrm>
          <a:prstGeom prst="rect">
            <a:avLst/>
          </a:prstGeom>
          <a:solidFill>
            <a:srgbClr val="1B3A7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4080000" y="711624"/>
            <a:ext cx="4032000" cy="53820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9" name="Google Shape;89;p23"/>
          <p:cNvSpPr/>
          <p:nvPr/>
        </p:nvSpPr>
        <p:spPr>
          <a:xfrm flipH="1">
            <a:off x="11475311" y="360000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5735688" y="5778000"/>
            <a:ext cx="720624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1" name="Google Shape;91;p23"/>
          <p:cNvSpPr txBox="1">
            <a:spLocks noGrp="1"/>
          </p:cNvSpPr>
          <p:nvPr>
            <p:ph type="ctrTitle"/>
          </p:nvPr>
        </p:nvSpPr>
        <p:spPr>
          <a:xfrm>
            <a:off x="4512000" y="924339"/>
            <a:ext cx="3168000" cy="3505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aramond"/>
              <a:buNone/>
              <a:defRPr sz="4000"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ubTitle" idx="1"/>
          </p:nvPr>
        </p:nvSpPr>
        <p:spPr>
          <a:xfrm>
            <a:off x="4512000" y="5166704"/>
            <a:ext cx="3168000" cy="76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000" i="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>
            <a:spLocks noGrp="1"/>
          </p:cNvSpPr>
          <p:nvPr>
            <p:ph type="title"/>
          </p:nvPr>
        </p:nvSpPr>
        <p:spPr>
          <a:xfrm>
            <a:off x="831850" y="9858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Garamon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body" idx="1"/>
          </p:nvPr>
        </p:nvSpPr>
        <p:spPr>
          <a:xfrm>
            <a:off x="831850" y="40052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92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00" name="Google Shape;100;p24"/>
          <p:cNvSpPr/>
          <p:nvPr/>
        </p:nvSpPr>
        <p:spPr>
          <a:xfrm>
            <a:off x="5735687" y="5778000"/>
            <a:ext cx="720625" cy="1080000"/>
          </a:xfrm>
          <a:prstGeom prst="rect">
            <a:avLst/>
          </a:prstGeom>
          <a:solidFill>
            <a:srgbClr val="1B3A7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1" name="Google Shape;101;p24"/>
          <p:cNvSpPr/>
          <p:nvPr/>
        </p:nvSpPr>
        <p:spPr>
          <a:xfrm>
            <a:off x="5735688" y="0"/>
            <a:ext cx="720624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1D7D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" name="Google Shape;11;p15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Garamond"/>
              <a:buNone/>
              <a:defRPr sz="4400" b="0" i="0" u="none" strike="noStrike" cap="none">
                <a:solidFill>
                  <a:schemeClr val="accent3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3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Garamond"/>
              <a:buChar char="°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5" name="Google Shape;15;p15"/>
          <p:cNvSpPr/>
          <p:nvPr/>
        </p:nvSpPr>
        <p:spPr>
          <a:xfrm>
            <a:off x="720000" y="720000"/>
            <a:ext cx="10753200" cy="5382000"/>
          </a:xfrm>
          <a:custGeom>
            <a:avLst/>
            <a:gdLst/>
            <a:ahLst/>
            <a:cxnLst/>
            <a:rect l="l" t="t" r="r" b="b"/>
            <a:pathLst>
              <a:path w="10753200" h="5382000" extrusionOk="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 w="12700" cap="flat" cmpd="sng">
            <a:solidFill>
              <a:schemeClr val="accent3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 txBox="1">
            <a:spLocks noGrp="1"/>
          </p:cNvSpPr>
          <p:nvPr>
            <p:ph type="title"/>
          </p:nvPr>
        </p:nvSpPr>
        <p:spPr>
          <a:xfrm>
            <a:off x="1216403" y="170334"/>
            <a:ext cx="2279373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</a:pPr>
            <a:r>
              <a:rPr lang="pt-BR" sz="4000" dirty="0"/>
              <a:t> Híbrido</a:t>
            </a:r>
            <a:br>
              <a:rPr lang="pt-BR" sz="4000" dirty="0"/>
            </a:br>
            <a:r>
              <a:rPr lang="pt-BR" sz="3600" dirty="0"/>
              <a:t>Uberlândia </a:t>
            </a:r>
            <a:endParaRPr sz="2800" dirty="0"/>
          </a:p>
        </p:txBody>
      </p:sp>
      <p:sp>
        <p:nvSpPr>
          <p:cNvPr id="165" name="Google Shape;165;p1"/>
          <p:cNvSpPr txBox="1">
            <a:spLocks noGrp="1"/>
          </p:cNvSpPr>
          <p:nvPr>
            <p:ph type="body" idx="1"/>
          </p:nvPr>
        </p:nvSpPr>
        <p:spPr>
          <a:xfrm>
            <a:off x="4122295" y="1602668"/>
            <a:ext cx="6989705" cy="150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pt-BR" sz="4000" b="1" dirty="0"/>
              <a:t>10º Curso de Certificação Fisioterapia Veterinária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 sz="4000" b="1" dirty="0"/>
          </a:p>
        </p:txBody>
      </p:sp>
      <p:pic>
        <p:nvPicPr>
          <p:cNvPr id="166" name="Google Shape;166;p1" descr="Uma imagem contendo Form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2975" y="3429000"/>
            <a:ext cx="1939688" cy="232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"/>
          <p:cNvSpPr>
            <a:spLocks noGrp="1"/>
          </p:cNvSpPr>
          <p:nvPr>
            <p:ph type="pic" idx="2"/>
          </p:nvPr>
        </p:nvSpPr>
        <p:spPr>
          <a:xfrm>
            <a:off x="1080000" y="2304000"/>
            <a:ext cx="2520000" cy="345435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pt-B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0F86B92-F1E2-FD3F-11CC-D46E2C662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47" y="2325440"/>
            <a:ext cx="2905902" cy="34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12" descr="Mulher com cabelos longos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92564" y="1825624"/>
            <a:ext cx="3135712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2"/>
          <p:cNvSpPr txBox="1"/>
          <p:nvPr/>
        </p:nvSpPr>
        <p:spPr>
          <a:xfrm flipH="1">
            <a:off x="4470196" y="2006956"/>
            <a:ext cx="6502603" cy="5086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4E1E76"/>
                </a:solidFill>
                <a:latin typeface="Arial"/>
                <a:ea typeface="Arial"/>
                <a:cs typeface="Arial"/>
                <a:sym typeface="Arial"/>
              </a:rPr>
              <a:t>Palestrante: Prof. Esp. Nivea </a:t>
            </a:r>
            <a:r>
              <a:rPr lang="pt-BR" sz="2000" b="1" dirty="0" err="1">
                <a:solidFill>
                  <a:srgbClr val="4E1E76"/>
                </a:solidFill>
                <a:latin typeface="Arial"/>
                <a:ea typeface="Arial"/>
                <a:cs typeface="Arial"/>
                <a:sym typeface="Arial"/>
              </a:rPr>
              <a:t>Veturiano</a:t>
            </a:r>
            <a:endParaRPr sz="2000" b="1" dirty="0">
              <a:solidFill>
                <a:srgbClr val="4E1E7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rgbClr val="4E1E7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Formação em Neurologia Veterinária 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rgbClr val="4E1E7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Certificada em Fisiatria Veterinária pela Fisio Care Pet Cursos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rgbClr val="4E1E7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Pós Graduação em Acupuntura Veterinária pelo Instituto </a:t>
            </a:r>
            <a:r>
              <a:rPr lang="pt-BR" sz="2000" b="0" i="0" dirty="0" err="1">
                <a:solidFill>
                  <a:srgbClr val="4E1E7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Bioethicus</a:t>
            </a:r>
            <a:endParaRPr sz="2000" b="0" i="0" dirty="0">
              <a:solidFill>
                <a:srgbClr val="4E1E7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rgbClr val="4E1E7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Sócia Proprietária da franquia Fisio Care Pet São José dos Campo</a:t>
            </a:r>
            <a:endParaRPr sz="2000" u="none" strike="noStrike" dirty="0">
              <a:solidFill>
                <a:srgbClr val="4E1E7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4E1E7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u="none" strike="noStrike" dirty="0">
              <a:solidFill>
                <a:srgbClr val="4E1E7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dirty="0">
              <a:solidFill>
                <a:srgbClr val="4E1E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12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2"/>
          <p:cNvSpPr txBox="1">
            <a:spLocks noGrp="1"/>
          </p:cNvSpPr>
          <p:nvPr>
            <p:ph type="title"/>
          </p:nvPr>
        </p:nvSpPr>
        <p:spPr>
          <a:xfrm>
            <a:off x="838200" y="892376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4400"/>
              <a:buFont typeface="Garamond"/>
              <a:buNone/>
            </a:pPr>
            <a:r>
              <a:rPr lang="pt-BR">
                <a:solidFill>
                  <a:srgbClr val="491347"/>
                </a:solidFill>
              </a:rPr>
              <a:t>Professores do Curso Certificação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12" descr="Mulher com cabelos longos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92564" y="1825624"/>
            <a:ext cx="3135712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2"/>
          <p:cNvSpPr txBox="1"/>
          <p:nvPr/>
        </p:nvSpPr>
        <p:spPr>
          <a:xfrm flipH="1">
            <a:off x="4470196" y="2006956"/>
            <a:ext cx="6502603" cy="4431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Palestrante: Prof. Esp.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Camila </a:t>
            </a:r>
            <a:r>
              <a:rPr lang="pt-BR" sz="2400" b="1" dirty="0" err="1">
                <a:solidFill>
                  <a:schemeClr val="accent1">
                    <a:lumMod val="50000"/>
                  </a:schemeClr>
                </a:solidFill>
              </a:rPr>
              <a:t>Rugeri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sz="2400" b="1" dirty="0" err="1">
                <a:solidFill>
                  <a:schemeClr val="accent1">
                    <a:lumMod val="50000"/>
                  </a:schemeClr>
                </a:solidFill>
              </a:rPr>
              <a:t>Chinelatto</a:t>
            </a:r>
            <a:endParaRPr sz="2400" b="1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Certificada em Fisiatria Veterinária pela Fisio Care Pet Cursos 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Pós Graduação em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Fisioterapia Veterinária</a:t>
            </a:r>
            <a:endParaRPr sz="2000" b="0" i="0" dirty="0">
              <a:solidFill>
                <a:schemeClr val="accent1">
                  <a:lumMod val="50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Responsável pela Unidade</a:t>
            </a:r>
            <a:r>
              <a:rPr lang="pt-BR" sz="2000" b="0" i="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Fisio Care Pet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Guarulhos</a:t>
            </a:r>
            <a:endParaRPr sz="2000" u="none" strike="noStrik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u="none" strike="noStrik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12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2"/>
          <p:cNvSpPr txBox="1">
            <a:spLocks noGrp="1"/>
          </p:cNvSpPr>
          <p:nvPr>
            <p:ph type="title"/>
          </p:nvPr>
        </p:nvSpPr>
        <p:spPr>
          <a:xfrm>
            <a:off x="838200" y="892376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400"/>
              <a:buFont typeface="Garamond"/>
              <a:buNone/>
            </a:pPr>
            <a:r>
              <a:rPr lang="pt-BR">
                <a:solidFill>
                  <a:schemeClr val="accent1">
                    <a:lumMod val="50000"/>
                  </a:schemeClr>
                </a:solidFill>
              </a:rPr>
              <a:t>Professores do Curso Certificação</a:t>
            </a:r>
            <a:endParaRPr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Imagem 2" descr="Mulher de blusa branca&#10;&#10;Descrição gerada automaticamente com confiança média">
            <a:extLst>
              <a:ext uri="{FF2B5EF4-FFF2-40B4-BE49-F238E27FC236}">
                <a16:creationId xmlns:a16="http://schemas.microsoft.com/office/drawing/2014/main" id="{3811E99D-EFD7-53DE-F795-8308E23A8B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564" y="1822363"/>
            <a:ext cx="3135712" cy="414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1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3"/>
          <p:cNvSpPr txBox="1">
            <a:spLocks noGrp="1"/>
          </p:cNvSpPr>
          <p:nvPr>
            <p:ph type="title"/>
          </p:nvPr>
        </p:nvSpPr>
        <p:spPr>
          <a:xfrm>
            <a:off x="1089040" y="611848"/>
            <a:ext cx="1001391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Garamond"/>
              <a:buNone/>
            </a:pPr>
            <a:r>
              <a:rPr lang="pt-BR" sz="6600"/>
              <a:t>Realização</a:t>
            </a:r>
            <a:endParaRPr/>
          </a:p>
        </p:txBody>
      </p:sp>
      <p:pic>
        <p:nvPicPr>
          <p:cNvPr id="275" name="Google Shape;275;p13" descr="Uma imagem contendo Form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7148" y="1966680"/>
            <a:ext cx="3286045" cy="3946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26C85-B2CB-40E2-9EF5-0C273D79F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315" y="1274097"/>
            <a:ext cx="4015409" cy="2098615"/>
          </a:xfrm>
        </p:spPr>
        <p:txBody>
          <a:bodyPr rtlCol="0">
            <a:noAutofit/>
          </a:bodyPr>
          <a:lstStyle/>
          <a:p>
            <a:pPr rtl="0"/>
            <a:r>
              <a:rPr lang="pt-BR" sz="4800" noProof="1"/>
              <a:t>Dúvidas?</a:t>
            </a:r>
            <a:br>
              <a:rPr lang="pt-BR" sz="4800" noProof="1"/>
            </a:br>
            <a:r>
              <a:rPr lang="pt-BR" sz="4800" noProof="1"/>
              <a:t>Estamos aqui para te ajudar.</a:t>
            </a:r>
          </a:p>
        </p:txBody>
      </p:sp>
      <p:graphicFrame>
        <p:nvGraphicFramePr>
          <p:cNvPr id="3" name="Espaço Reservado para Conteúdo 2" descr="Espaço reservado ao SmartArt – Lista de contatos">
            <a:extLst>
              <a:ext uri="{FF2B5EF4-FFF2-40B4-BE49-F238E27FC236}">
                <a16:creationId xmlns:a16="http://schemas.microsoft.com/office/drawing/2014/main" id="{7944F032-B096-4FBC-A7D9-5050F89CDAAE}"/>
              </a:ext>
            </a:extLst>
          </p:cNvPr>
          <p:cNvGraphicFramePr>
            <a:graphicFrameLocks/>
          </p:cNvGraphicFramePr>
          <p:nvPr/>
        </p:nvGraphicFramePr>
        <p:xfrm>
          <a:off x="6318051" y="1274097"/>
          <a:ext cx="4491257" cy="4402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0D545BE6-7C2B-80A0-4B91-56B087354A9B}"/>
              </a:ext>
            </a:extLst>
          </p:cNvPr>
          <p:cNvSpPr/>
          <p:nvPr/>
        </p:nvSpPr>
        <p:spPr>
          <a:xfrm>
            <a:off x="1578176" y="4196112"/>
            <a:ext cx="4172712" cy="1371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400" b="1" u="sng" dirty="0">
                <a:solidFill>
                  <a:schemeClr val="bg1"/>
                </a:solidFill>
              </a:rPr>
              <a:t>Dados da Conta para Depósito: 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Banco Bradesco Ag 7748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C.C 89449-4  Fisio Care Pet Academy 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400" dirty="0" err="1">
                <a:solidFill>
                  <a:schemeClr val="bg1"/>
                </a:solidFill>
              </a:rPr>
              <a:t>Cnpj</a:t>
            </a:r>
            <a:r>
              <a:rPr lang="en-US" sz="1400" dirty="0">
                <a:solidFill>
                  <a:schemeClr val="bg1"/>
                </a:solidFill>
              </a:rPr>
              <a:t> 47.845.650/0001-00 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Pix:  fisiocarepetacademy@gmail.com</a:t>
            </a:r>
          </a:p>
        </p:txBody>
      </p:sp>
      <p:pic>
        <p:nvPicPr>
          <p:cNvPr id="6" name="Imagem 5" descr="Uma imagem contendo Forma&#10;&#10;Descrição gerada automaticamente">
            <a:extLst>
              <a:ext uri="{FF2B5EF4-FFF2-40B4-BE49-F238E27FC236}">
                <a16:creationId xmlns:a16="http://schemas.microsoft.com/office/drawing/2014/main" id="{F477B2E2-4696-90AC-2A4D-272BEB299F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47440" y="4885414"/>
            <a:ext cx="897719" cy="107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9363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8;p12">
            <a:extLst>
              <a:ext uri="{FF2B5EF4-FFF2-40B4-BE49-F238E27FC236}">
                <a16:creationId xmlns:a16="http://schemas.microsoft.com/office/drawing/2014/main" id="{DAA5DC96-3EA0-A1A4-6B16-B7C369FF7A08}"/>
              </a:ext>
            </a:extLst>
          </p:cNvPr>
          <p:cNvSpPr txBox="1">
            <a:spLocks/>
          </p:cNvSpPr>
          <p:nvPr/>
        </p:nvSpPr>
        <p:spPr>
          <a:xfrm>
            <a:off x="838200" y="892376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rgbClr val="521707"/>
              </a:buClr>
              <a:buSzPts val="4400"/>
              <a:buFont typeface="Garamond"/>
              <a:buNone/>
            </a:pPr>
            <a:r>
              <a:rPr lang="pt-BR" sz="3200" b="1" dirty="0">
                <a:solidFill>
                  <a:srgbClr val="521707"/>
                </a:solidFill>
              </a:rPr>
              <a:t>PATROCINADORES DIAMANTE</a:t>
            </a:r>
            <a:endParaRPr lang="pt-BR" sz="32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6E2804D-99FE-1F15-D7C4-6C987D904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41" y="1941095"/>
            <a:ext cx="4115369" cy="204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olab Farmacêutica">
            <a:extLst>
              <a:ext uri="{FF2B5EF4-FFF2-40B4-BE49-F238E27FC236}">
                <a16:creationId xmlns:a16="http://schemas.microsoft.com/office/drawing/2014/main" id="{233C7F5E-B4FB-55A2-94B6-AB75393E4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792" y="2277979"/>
            <a:ext cx="4648712" cy="152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élula-tronco Veterinária - Omics Biotecnologia Animal®">
            <a:extLst>
              <a:ext uri="{FF2B5EF4-FFF2-40B4-BE49-F238E27FC236}">
                <a16:creationId xmlns:a16="http://schemas.microsoft.com/office/drawing/2014/main" id="{08D04D25-4995-21C1-1497-6874A9F95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552" y="4524013"/>
            <a:ext cx="4211448" cy="144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OGO ZOETIS LARANJA PDF | ASPACO">
            <a:extLst>
              <a:ext uri="{FF2B5EF4-FFF2-40B4-BE49-F238E27FC236}">
                <a16:creationId xmlns:a16="http://schemas.microsoft.com/office/drawing/2014/main" id="{F2E16278-42CF-6A44-4FF0-FCE2F39E5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508" y="4520271"/>
            <a:ext cx="4114996" cy="15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419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8;p12">
            <a:extLst>
              <a:ext uri="{FF2B5EF4-FFF2-40B4-BE49-F238E27FC236}">
                <a16:creationId xmlns:a16="http://schemas.microsoft.com/office/drawing/2014/main" id="{DAA5DC96-3EA0-A1A4-6B16-B7C369FF7A08}"/>
              </a:ext>
            </a:extLst>
          </p:cNvPr>
          <p:cNvSpPr txBox="1">
            <a:spLocks/>
          </p:cNvSpPr>
          <p:nvPr/>
        </p:nvSpPr>
        <p:spPr>
          <a:xfrm>
            <a:off x="838200" y="892376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rgbClr val="521707"/>
              </a:buClr>
              <a:buSzPts val="4400"/>
              <a:buFont typeface="Garamond"/>
              <a:buNone/>
            </a:pPr>
            <a:r>
              <a:rPr lang="pt-BR" sz="3200" b="1" dirty="0">
                <a:solidFill>
                  <a:srgbClr val="521707"/>
                </a:solidFill>
              </a:rPr>
              <a:t>PATROCINADORES DIAMANTE</a:t>
            </a:r>
            <a:endParaRPr lang="pt-BR" sz="3200" b="1" dirty="0"/>
          </a:p>
        </p:txBody>
      </p:sp>
      <p:pic>
        <p:nvPicPr>
          <p:cNvPr id="3074" name="Picture 2" descr="Seja bem-vindo a Vet Health - Equipamentos veterinarios.">
            <a:extLst>
              <a:ext uri="{FF2B5EF4-FFF2-40B4-BE49-F238E27FC236}">
                <a16:creationId xmlns:a16="http://schemas.microsoft.com/office/drawing/2014/main" id="{F5B66CE9-762D-B758-4CFC-76EEC219F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869" y="2254750"/>
            <a:ext cx="4806131" cy="148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tness Dog - Esteiras para Cães">
            <a:extLst>
              <a:ext uri="{FF2B5EF4-FFF2-40B4-BE49-F238E27FC236}">
                <a16:creationId xmlns:a16="http://schemas.microsoft.com/office/drawing/2014/main" id="{3FB1BE38-E0CF-DEF4-4954-5CF59CB8E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6" y="1945858"/>
            <a:ext cx="3262061" cy="179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ação Premier Raças Específicas Shih Tzu Adultos Frango ...">
            <a:extLst>
              <a:ext uri="{FF2B5EF4-FFF2-40B4-BE49-F238E27FC236}">
                <a16:creationId xmlns:a16="http://schemas.microsoft.com/office/drawing/2014/main" id="{43CAD619-8502-D49D-8D10-75E742598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869" y="4058296"/>
            <a:ext cx="4806131" cy="199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ágina Inicial - HTM VET">
            <a:extLst>
              <a:ext uri="{FF2B5EF4-FFF2-40B4-BE49-F238E27FC236}">
                <a16:creationId xmlns:a16="http://schemas.microsoft.com/office/drawing/2014/main" id="{34691772-DFBB-C37B-EABA-A9F1735B7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882" y="4315847"/>
            <a:ext cx="2842068" cy="148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412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491347"/>
                </a:solidFill>
              </a:rPr>
              <a:t>Informações</a:t>
            </a:r>
            <a:endParaRPr/>
          </a:p>
        </p:txBody>
      </p:sp>
      <p:pic>
        <p:nvPicPr>
          <p:cNvPr id="185" name="Google Shape;185;p3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"/>
          <p:cNvSpPr txBox="1"/>
          <p:nvPr/>
        </p:nvSpPr>
        <p:spPr>
          <a:xfrm>
            <a:off x="1233566" y="1905506"/>
            <a:ext cx="9724800" cy="3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 dirty="0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	Público Alvo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491347"/>
              </a:buClr>
              <a:buSzPts val="2000"/>
              <a:buFont typeface="Garamond"/>
              <a:buNone/>
            </a:pPr>
            <a:r>
              <a:rPr lang="pt-BR" sz="2000" b="0" i="0" u="none" strike="noStrike" cap="none" dirty="0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Somente veterinários e estudantes de veterinária que estiverem cursando pelo menos o 8º semestre (quinto ano) poderão realizar o curso.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491347"/>
              </a:buClr>
              <a:buSzPts val="2000"/>
              <a:buFont typeface="Garamond"/>
              <a:buNone/>
            </a:pPr>
            <a:r>
              <a:rPr lang="pt-BR" sz="2000" b="1" i="0" u="none" strike="noStrike" cap="none" dirty="0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lang="pt-BR" sz="2800" b="1" i="0" u="none" strike="noStrike" cap="none" dirty="0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Acompanhamento prático obrigatório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491347"/>
              </a:buClr>
              <a:buSzPts val="2000"/>
              <a:buFont typeface="Garamond"/>
              <a:buNone/>
            </a:pPr>
            <a:r>
              <a:rPr lang="pt-BR" sz="2000" b="0" i="0" u="none" strike="noStrike" cap="none" dirty="0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Para concluir a certificação o aluno deverá acompanhar por 200 horas a rotina de alguma das UNIDADES da Fisio Care Pet. Totalizando 276 horas de aprendizado.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000" b="1" i="0" u="none" strike="noStrike" cap="none" dirty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lang="pt-BR" sz="2800" b="1" i="0" u="none" strike="noStrike" cap="none" dirty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Vagas na Fisio Care Pet 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491347"/>
              </a:buClr>
              <a:buSzPts val="2000"/>
              <a:buFont typeface="Garamond"/>
              <a:buNone/>
            </a:pPr>
            <a:r>
              <a:rPr lang="pt-BR" sz="2000" b="0" i="0" u="none" strike="noStrike" cap="none" dirty="0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Esse curso te capacitará </a:t>
            </a:r>
            <a:r>
              <a:rPr lang="pt-BR" sz="2000" dirty="0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nos</a:t>
            </a:r>
            <a:r>
              <a:rPr lang="pt-BR" sz="2000" b="0" i="0" u="none" strike="noStrike" cap="none" dirty="0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 processos de seleção para novas vagas na Fisio care Pet. 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None/>
            </a:pPr>
            <a:endParaRPr sz="2000" b="1" i="0" u="none" strike="noStrike" cap="none" dirty="0">
              <a:solidFill>
                <a:srgbClr val="491347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491347"/>
                </a:solidFill>
              </a:rPr>
              <a:t>Cronograma do Curso</a:t>
            </a:r>
            <a:endParaRPr/>
          </a:p>
        </p:txBody>
      </p:sp>
      <p:sp>
        <p:nvSpPr>
          <p:cNvPr id="193" name="Google Shape;193;p4"/>
          <p:cNvSpPr txBox="1"/>
          <p:nvPr/>
        </p:nvSpPr>
        <p:spPr>
          <a:xfrm>
            <a:off x="1172982" y="3414930"/>
            <a:ext cx="93351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Anatomia 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Interpretação de radiografias, tomografia e ressonância.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Controle de dor em pacientes neurológicos e com osteoartrose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Protocolos Fisio Care Pet em </a:t>
            </a:r>
            <a:r>
              <a:rPr lang="pt-BR" sz="2400" b="1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todas as afecções</a:t>
            </a:r>
            <a:r>
              <a:rPr lang="pt-BR" sz="2400" b="1" i="0" u="none" strike="noStrike" cap="none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 ortopédicas. </a:t>
            </a:r>
            <a:endParaRPr/>
          </a:p>
        </p:txBody>
      </p:sp>
      <p:pic>
        <p:nvPicPr>
          <p:cNvPr id="194" name="Google Shape;194;p4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4"/>
          <p:cNvSpPr txBox="1"/>
          <p:nvPr/>
        </p:nvSpPr>
        <p:spPr>
          <a:xfrm flipH="1">
            <a:off x="1172982" y="2091531"/>
            <a:ext cx="9335126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 dirty="0">
                <a:solidFill>
                  <a:srgbClr val="762EB1"/>
                </a:solidFill>
                <a:latin typeface="Garamond"/>
                <a:ea typeface="Garamond"/>
                <a:cs typeface="Garamond"/>
                <a:sym typeface="Garamond"/>
              </a:rPr>
              <a:t>60 horas de aulas Online disponibilizadas até dia 10</a:t>
            </a:r>
            <a:r>
              <a:rPr lang="pt-BR" sz="2800" dirty="0">
                <a:solidFill>
                  <a:srgbClr val="762EB1"/>
                </a:solidFill>
                <a:latin typeface="Garamond"/>
                <a:ea typeface="Garamond"/>
                <a:cs typeface="Garamond"/>
                <a:sym typeface="Garamond"/>
              </a:rPr>
              <a:t> de Setembro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762EB1"/>
                </a:solidFill>
                <a:latin typeface="Garamond"/>
                <a:ea typeface="Garamond"/>
                <a:cs typeface="Garamond"/>
                <a:sym typeface="Garamond"/>
              </a:rPr>
              <a:t>16 horas de aulas práticas dias 14 e 15 de Setembro de 2024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762EB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491347"/>
                </a:solidFill>
              </a:rPr>
              <a:t>Cronograma do Curso</a:t>
            </a:r>
            <a:endParaRPr/>
          </a:p>
        </p:txBody>
      </p:sp>
      <p:sp>
        <p:nvSpPr>
          <p:cNvPr id="202" name="Google Shape;202;p5"/>
          <p:cNvSpPr txBox="1"/>
          <p:nvPr/>
        </p:nvSpPr>
        <p:spPr>
          <a:xfrm>
            <a:off x="1172982" y="3414930"/>
            <a:ext cx="93351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Exame neurológico e de localização de lesões neurológicas 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Novidades da doença do disco intervertebral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Diagnósticos diferenciais da DDIV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Exame ortopédico e principais afecções articulares</a:t>
            </a:r>
            <a:endParaRPr/>
          </a:p>
        </p:txBody>
      </p:sp>
      <p:pic>
        <p:nvPicPr>
          <p:cNvPr id="203" name="Google Shape;203;p5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95;p4">
            <a:extLst>
              <a:ext uri="{FF2B5EF4-FFF2-40B4-BE49-F238E27FC236}">
                <a16:creationId xmlns:a16="http://schemas.microsoft.com/office/drawing/2014/main" id="{048AAEE7-D2D1-87A6-9D4D-0D6CD814DD86}"/>
              </a:ext>
            </a:extLst>
          </p:cNvPr>
          <p:cNvSpPr txBox="1"/>
          <p:nvPr/>
        </p:nvSpPr>
        <p:spPr>
          <a:xfrm flipH="1">
            <a:off x="1172982" y="2091531"/>
            <a:ext cx="9335126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 dirty="0">
                <a:solidFill>
                  <a:srgbClr val="762EB1"/>
                </a:solidFill>
                <a:latin typeface="Garamond"/>
                <a:ea typeface="Garamond"/>
                <a:cs typeface="Garamond"/>
                <a:sym typeface="Garamond"/>
              </a:rPr>
              <a:t>60 horas de aulas Online disponibilizadas até dia 10</a:t>
            </a:r>
            <a:r>
              <a:rPr lang="pt-BR" sz="2800" dirty="0">
                <a:solidFill>
                  <a:srgbClr val="762EB1"/>
                </a:solidFill>
                <a:latin typeface="Garamond"/>
                <a:ea typeface="Garamond"/>
                <a:cs typeface="Garamond"/>
                <a:sym typeface="Garamond"/>
              </a:rPr>
              <a:t> de Setembro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762EB1"/>
                </a:solidFill>
                <a:latin typeface="Garamond"/>
                <a:ea typeface="Garamond"/>
                <a:cs typeface="Garamond"/>
                <a:sym typeface="Garamond"/>
              </a:rPr>
              <a:t>16 horas de aulas práticas dias 14 e 15 de Setembro de 2024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762EB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491347"/>
                </a:solidFill>
              </a:rPr>
              <a:t>Cronograma do Curso</a:t>
            </a:r>
            <a:endParaRPr/>
          </a:p>
        </p:txBody>
      </p:sp>
      <p:sp>
        <p:nvSpPr>
          <p:cNvPr id="211" name="Google Shape;211;p6"/>
          <p:cNvSpPr txBox="1"/>
          <p:nvPr/>
        </p:nvSpPr>
        <p:spPr>
          <a:xfrm>
            <a:off x="1172982" y="3414930"/>
            <a:ext cx="9335126" cy="2810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Protocolos de neuroreabilitação Fisio Care Pet 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Reais particularidades da reabilitação em felinos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Lesão em cães atletas e sua reabilitação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Fisiatria em animais geriatras</a:t>
            </a:r>
            <a:endParaRPr/>
          </a:p>
          <a:p>
            <a:pPr marL="285750" marR="0" lvl="0" indent="-133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endParaRPr sz="2400" b="1">
              <a:solidFill>
                <a:srgbClr val="491347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12" name="Google Shape;212;p6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95;p4">
            <a:extLst>
              <a:ext uri="{FF2B5EF4-FFF2-40B4-BE49-F238E27FC236}">
                <a16:creationId xmlns:a16="http://schemas.microsoft.com/office/drawing/2014/main" id="{BB7F0AC2-5F6F-4D61-0774-B560968824E5}"/>
              </a:ext>
            </a:extLst>
          </p:cNvPr>
          <p:cNvSpPr txBox="1"/>
          <p:nvPr/>
        </p:nvSpPr>
        <p:spPr>
          <a:xfrm flipH="1">
            <a:off x="1172982" y="2091531"/>
            <a:ext cx="9335126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 dirty="0">
                <a:solidFill>
                  <a:srgbClr val="762EB1"/>
                </a:solidFill>
                <a:latin typeface="Garamond"/>
                <a:ea typeface="Garamond"/>
                <a:cs typeface="Garamond"/>
                <a:sym typeface="Garamond"/>
              </a:rPr>
              <a:t>60 horas de aulas Online disponibilizadas até dia 10</a:t>
            </a:r>
            <a:r>
              <a:rPr lang="pt-BR" sz="2800" dirty="0">
                <a:solidFill>
                  <a:srgbClr val="762EB1"/>
                </a:solidFill>
                <a:latin typeface="Garamond"/>
                <a:ea typeface="Garamond"/>
                <a:cs typeface="Garamond"/>
                <a:sym typeface="Garamond"/>
              </a:rPr>
              <a:t> de Setembro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762EB1"/>
                </a:solidFill>
                <a:latin typeface="Garamond"/>
                <a:ea typeface="Garamond"/>
                <a:cs typeface="Garamond"/>
                <a:sym typeface="Garamond"/>
              </a:rPr>
              <a:t>16 horas de aulas práticas dias 14 e 15 de Setembro de 2024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762EB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491347"/>
                </a:solidFill>
              </a:rPr>
              <a:t>Cronograma do Curso</a:t>
            </a:r>
            <a:endParaRPr/>
          </a:p>
        </p:txBody>
      </p:sp>
      <p:sp>
        <p:nvSpPr>
          <p:cNvPr id="220" name="Google Shape;220;p7"/>
          <p:cNvSpPr txBox="1"/>
          <p:nvPr/>
        </p:nvSpPr>
        <p:spPr>
          <a:xfrm>
            <a:off x="1172982" y="3363699"/>
            <a:ext cx="933510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Principais modalidades terapêuticas: Hidroterapia, </a:t>
            </a:r>
            <a:r>
              <a:rPr lang="pt-BR" sz="2400" b="1" dirty="0" err="1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Laserterapia</a:t>
            </a:r>
            <a:r>
              <a:rPr lang="pt-BR" sz="2400" b="1" dirty="0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, Ultrassom, Eletro, Laser, campo magnético, radiofrequência, sistema indutivo SIS,  técnicas de massagem e exercícios terapêuticos</a:t>
            </a:r>
            <a:endParaRPr dirty="0"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Tratamento da obesidade canina e felina pela fisiatria</a:t>
            </a:r>
            <a:endParaRPr dirty="0"/>
          </a:p>
          <a:p>
            <a:pPr marL="285750" marR="0" lvl="0" indent="-133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endParaRPr sz="2400" b="1" dirty="0">
              <a:solidFill>
                <a:srgbClr val="491347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21" name="Google Shape;221;p7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95;p4">
            <a:extLst>
              <a:ext uri="{FF2B5EF4-FFF2-40B4-BE49-F238E27FC236}">
                <a16:creationId xmlns:a16="http://schemas.microsoft.com/office/drawing/2014/main" id="{0C787AFD-6C6E-047C-7752-303F3E304B4C}"/>
              </a:ext>
            </a:extLst>
          </p:cNvPr>
          <p:cNvSpPr txBox="1"/>
          <p:nvPr/>
        </p:nvSpPr>
        <p:spPr>
          <a:xfrm flipH="1">
            <a:off x="1172982" y="2091531"/>
            <a:ext cx="9335126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 dirty="0">
                <a:solidFill>
                  <a:srgbClr val="762EB1"/>
                </a:solidFill>
                <a:latin typeface="Garamond"/>
                <a:ea typeface="Garamond"/>
                <a:cs typeface="Garamond"/>
                <a:sym typeface="Garamond"/>
              </a:rPr>
              <a:t>60 horas de aulas Online disponibilizadas até dia 10</a:t>
            </a:r>
            <a:r>
              <a:rPr lang="pt-BR" sz="2800" dirty="0">
                <a:solidFill>
                  <a:srgbClr val="762EB1"/>
                </a:solidFill>
                <a:latin typeface="Garamond"/>
                <a:ea typeface="Garamond"/>
                <a:cs typeface="Garamond"/>
                <a:sym typeface="Garamond"/>
              </a:rPr>
              <a:t> de Setembro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762EB1"/>
                </a:solidFill>
                <a:latin typeface="Garamond"/>
                <a:ea typeface="Garamond"/>
                <a:cs typeface="Garamond"/>
                <a:sym typeface="Garamond"/>
              </a:rPr>
              <a:t>16 horas de aulas práticas dias 14 e 15 de Setembro de 2024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762EB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4800"/>
              <a:buFont typeface="Garamond"/>
              <a:buNone/>
            </a:pPr>
            <a:r>
              <a:rPr lang="pt-BR" sz="4800" b="1" dirty="0">
                <a:solidFill>
                  <a:srgbClr val="491347"/>
                </a:solidFill>
              </a:rPr>
              <a:t>Cronograma Aulas práticas</a:t>
            </a:r>
            <a:endParaRPr dirty="0"/>
          </a:p>
        </p:txBody>
      </p:sp>
      <p:sp>
        <p:nvSpPr>
          <p:cNvPr id="229" name="Google Shape;229;p8"/>
          <p:cNvSpPr txBox="1"/>
          <p:nvPr/>
        </p:nvSpPr>
        <p:spPr>
          <a:xfrm>
            <a:off x="1172982" y="3093879"/>
            <a:ext cx="9335126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Discussão de casos</a:t>
            </a:r>
            <a:endParaRPr dirty="0"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Prática de Exame ortopédico e neurológico</a:t>
            </a:r>
            <a:endParaRPr dirty="0"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Prática das modalidades terapêuticos</a:t>
            </a:r>
            <a:r>
              <a:rPr lang="pt-BR" sz="2400" b="1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, hidroterapia e exercícios</a:t>
            </a:r>
            <a:endParaRPr dirty="0"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Localização de lesões</a:t>
            </a:r>
            <a:endParaRPr dirty="0"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Demonstração de protocolos Fisio Care em todas as afecções</a:t>
            </a:r>
            <a:endParaRPr dirty="0"/>
          </a:p>
          <a:p>
            <a:pPr marL="285750" marR="0" lvl="0" indent="-133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endParaRPr sz="2400" b="1" dirty="0">
              <a:solidFill>
                <a:srgbClr val="491347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30" name="Google Shape;230;p8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8"/>
          <p:cNvSpPr txBox="1"/>
          <p:nvPr/>
        </p:nvSpPr>
        <p:spPr>
          <a:xfrm flipH="1">
            <a:off x="1304894" y="2139772"/>
            <a:ext cx="9335126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rPr>
              <a:t>16 horas de aulas práticas dias 14 e 15 de Setembro de 2024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rPr>
              <a:t>Unidade Uberlândia - </a:t>
            </a:r>
            <a:r>
              <a:rPr lang="pt-BR" sz="1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Rua Duque de Caxias - 1866</a:t>
            </a:r>
            <a:endParaRPr lang="pt-BR" b="1" dirty="0">
              <a:solidFill>
                <a:schemeClr val="accent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accen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2" name="Google Shape;232;p8"/>
          <p:cNvSpPr/>
          <p:nvPr/>
        </p:nvSpPr>
        <p:spPr>
          <a:xfrm>
            <a:off x="9546869" y="2936678"/>
            <a:ext cx="1991280" cy="1991280"/>
          </a:xfrm>
          <a:prstGeom prst="star12">
            <a:avLst>
              <a:gd name="adj" fmla="val 37500"/>
            </a:avLst>
          </a:prstGeom>
          <a:solidFill>
            <a:schemeClr val="accent1"/>
          </a:solidFill>
          <a:ln w="12700" cap="flat" cmpd="sng">
            <a:solidFill>
              <a:srgbClr val="6A1C6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Vagas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Limitadas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9" descr="Mulher com cabelos longos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342" y="1825624"/>
            <a:ext cx="3104999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9"/>
          <p:cNvSpPr txBox="1"/>
          <p:nvPr/>
        </p:nvSpPr>
        <p:spPr>
          <a:xfrm flipH="1">
            <a:off x="4470196" y="2006956"/>
            <a:ext cx="6502603" cy="3424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rgbClr val="491347"/>
                </a:solidFill>
                <a:latin typeface="Arial"/>
                <a:ea typeface="Arial"/>
                <a:cs typeface="Arial"/>
                <a:sym typeface="Arial"/>
              </a:rPr>
              <a:t>Palestrante: Prof. Ms. Ricardo Guglielmi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491347"/>
                </a:solidFill>
                <a:latin typeface="Arial"/>
                <a:ea typeface="Arial"/>
                <a:cs typeface="Arial"/>
                <a:sym typeface="Arial"/>
              </a:rPr>
              <a:t>CEO da Fisio Care Pet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491347"/>
                </a:solidFill>
                <a:latin typeface="Arial"/>
                <a:ea typeface="Arial"/>
                <a:cs typeface="Arial"/>
                <a:sym typeface="Arial"/>
              </a:rPr>
              <a:t>Autor do livro Fisiatria em Pequenos animais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491347"/>
                </a:solidFill>
                <a:latin typeface="Arial"/>
                <a:ea typeface="Arial"/>
                <a:cs typeface="Arial"/>
                <a:sym typeface="Arial"/>
              </a:rPr>
              <a:t>Pós-graduado em Ortopedia pela USP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491347"/>
                </a:solidFill>
                <a:latin typeface="Arial"/>
                <a:ea typeface="Arial"/>
                <a:cs typeface="Arial"/>
                <a:sym typeface="Arial"/>
              </a:rPr>
              <a:t>Curso de certificação do CCRP- Universidade Tennessee</a:t>
            </a:r>
            <a:endParaRPr sz="1800">
              <a:solidFill>
                <a:srgbClr val="49134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491347"/>
                </a:solidFill>
                <a:latin typeface="Arial"/>
                <a:ea typeface="Arial"/>
                <a:cs typeface="Arial"/>
                <a:sym typeface="Arial"/>
              </a:rPr>
              <a:t>Presidente da ANFIVET (2019-22)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u="none" strike="noStrike">
                <a:solidFill>
                  <a:srgbClr val="491347"/>
                </a:solidFill>
                <a:latin typeface="Arial"/>
                <a:ea typeface="Arial"/>
                <a:cs typeface="Arial"/>
                <a:sym typeface="Arial"/>
              </a:rPr>
              <a:t>Coordenador dos cursos da Fisio Care Pet</a:t>
            </a:r>
            <a:endParaRPr sz="1800" u="none" strike="noStrike">
              <a:solidFill>
                <a:srgbClr val="49134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>
              <a:solidFill>
                <a:srgbClr val="4913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9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4400"/>
              <a:buFont typeface="Garamond"/>
              <a:buNone/>
            </a:pPr>
            <a:r>
              <a:rPr lang="pt-BR">
                <a:solidFill>
                  <a:srgbClr val="491347"/>
                </a:solidFill>
              </a:rPr>
              <a:t>Professores do Curso Certificação</a:t>
            </a:r>
            <a:endParaRPr/>
          </a:p>
        </p:txBody>
      </p:sp>
      <p:pic>
        <p:nvPicPr>
          <p:cNvPr id="240" name="Google Shape;240;p9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9" descr="Dr. Ricardo Guglielmi - Vetsapien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3990" y="1825624"/>
            <a:ext cx="3097351" cy="4124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9" descr="Homem de camisa branca&#10;&#10;Descrição gerad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6343" y="1824864"/>
            <a:ext cx="3145498" cy="41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10" descr="Pessoa com camisa branca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13045" y="1611430"/>
            <a:ext cx="4140000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0"/>
          <p:cNvSpPr txBox="1"/>
          <p:nvPr/>
        </p:nvSpPr>
        <p:spPr>
          <a:xfrm flipH="1">
            <a:off x="4470299" y="2006956"/>
            <a:ext cx="6502500" cy="49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4E1E76"/>
                </a:solidFill>
                <a:latin typeface="Arial"/>
                <a:ea typeface="Arial"/>
                <a:cs typeface="Arial"/>
                <a:sym typeface="Arial"/>
              </a:rPr>
              <a:t>Palestrante: Prof. Dr. CCRP Renata Diniz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4E1E76"/>
                </a:solidFill>
                <a:latin typeface="Arial"/>
                <a:ea typeface="Arial"/>
                <a:cs typeface="Arial"/>
                <a:sym typeface="Arial"/>
              </a:rPr>
              <a:t>Mestre pela UNESP Botucatu</a:t>
            </a:r>
            <a:endParaRPr sz="1800">
              <a:solidFill>
                <a:srgbClr val="4E1E7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4E1E76"/>
                </a:solidFill>
                <a:latin typeface="Arial"/>
                <a:ea typeface="Arial"/>
                <a:cs typeface="Arial"/>
                <a:sym typeface="Arial"/>
              </a:rPr>
              <a:t>Doutoranda pela Universidat de les llles Balears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4E1E76"/>
                </a:solidFill>
                <a:latin typeface="Arial"/>
                <a:ea typeface="Arial"/>
                <a:cs typeface="Arial"/>
                <a:sym typeface="Arial"/>
              </a:rPr>
              <a:t>Certificada em Fisioterapia  Veterinária pela CCRP, Tennessee University, EUA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4E1E76"/>
                </a:solidFill>
                <a:latin typeface="Arial"/>
                <a:ea typeface="Arial"/>
                <a:cs typeface="Arial"/>
                <a:sym typeface="Arial"/>
              </a:rPr>
              <a:t>Professora - Instrutora na Europa e América do Sul do CCRP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4E1E76"/>
                </a:solidFill>
                <a:latin typeface="Arial"/>
                <a:ea typeface="Arial"/>
                <a:cs typeface="Arial"/>
                <a:sym typeface="Arial"/>
              </a:rPr>
              <a:t>Vice presidente da  Associação Ibero Americana de Fisiatr</a:t>
            </a:r>
            <a:r>
              <a:rPr lang="pt-BR" sz="1800">
                <a:solidFill>
                  <a:srgbClr val="4E1E76"/>
                </a:solidFill>
              </a:rPr>
              <a:t>i</a:t>
            </a:r>
            <a:r>
              <a:rPr lang="pt-BR" sz="1800">
                <a:solidFill>
                  <a:srgbClr val="4E1E76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pt-BR" sz="1800">
                <a:solidFill>
                  <a:srgbClr val="4E1E76"/>
                </a:solidFill>
              </a:rPr>
              <a:t>Veterinária</a:t>
            </a:r>
            <a:r>
              <a:rPr lang="pt-BR" sz="1800">
                <a:solidFill>
                  <a:srgbClr val="4E1E76"/>
                </a:solidFill>
                <a:latin typeface="Arial"/>
                <a:ea typeface="Arial"/>
                <a:cs typeface="Arial"/>
                <a:sym typeface="Arial"/>
              </a:rPr>
              <a:t> (AIFISVET)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4E1E76"/>
                </a:solidFill>
                <a:latin typeface="Arial"/>
                <a:ea typeface="Arial"/>
                <a:cs typeface="Arial"/>
                <a:sym typeface="Arial"/>
              </a:rPr>
              <a:t>Autora do Livro Fisiatria em Pequenos Animais </a:t>
            </a:r>
            <a:endParaRPr sz="1800" u="none" strike="noStrike">
              <a:solidFill>
                <a:srgbClr val="4E1E7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1" u="none" strike="noStrike">
              <a:solidFill>
                <a:srgbClr val="4E1E7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>
              <a:solidFill>
                <a:srgbClr val="4E1E7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>
              <a:solidFill>
                <a:srgbClr val="4E1E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0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4400"/>
              <a:buFont typeface="Garamond"/>
              <a:buNone/>
            </a:pPr>
            <a:r>
              <a:rPr lang="pt-BR">
                <a:solidFill>
                  <a:srgbClr val="491347"/>
                </a:solidFill>
              </a:rPr>
              <a:t>Professores do Curso Certificação</a:t>
            </a:r>
            <a:endParaRPr/>
          </a:p>
        </p:txBody>
      </p:sp>
      <p:pic>
        <p:nvPicPr>
          <p:cNvPr id="250" name="Google Shape;250;p10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0" descr="Bandeira da Espanha: origem, significado e história - Toda Matér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22787" y="1616240"/>
            <a:ext cx="1081009" cy="74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Violeta II">
      <a:dk1>
        <a:srgbClr val="000000"/>
      </a:dk1>
      <a:lt1>
        <a:srgbClr val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631</Words>
  <Application>Microsoft Office PowerPoint</Application>
  <PresentationFormat>Widescreen</PresentationFormat>
  <Paragraphs>97</Paragraphs>
  <Slides>15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Calibri</vt:lpstr>
      <vt:lpstr>Helvetica Neue</vt:lpstr>
      <vt:lpstr>Garamond</vt:lpstr>
      <vt:lpstr>Arial</vt:lpstr>
      <vt:lpstr>Tema do Office</vt:lpstr>
      <vt:lpstr> Híbrido Uberlândia </vt:lpstr>
      <vt:lpstr>Informações</vt:lpstr>
      <vt:lpstr>Cronograma do Curso</vt:lpstr>
      <vt:lpstr>Cronograma do Curso</vt:lpstr>
      <vt:lpstr>Cronograma do Curso</vt:lpstr>
      <vt:lpstr>Cronograma do Curso</vt:lpstr>
      <vt:lpstr>Cronograma Aulas práticas</vt:lpstr>
      <vt:lpstr>Professores do Curso Certificação</vt:lpstr>
      <vt:lpstr>Professores do Curso Certificação</vt:lpstr>
      <vt:lpstr>Professores do Curso Certificação</vt:lpstr>
      <vt:lpstr>Professores do Curso Certificação</vt:lpstr>
      <vt:lpstr>Realização</vt:lpstr>
      <vt:lpstr>Dúvidas? Estamos aqui para te ajudar.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Híbrido Turma RJ</dc:title>
  <dc:creator>miriam caramico</dc:creator>
  <cp:lastModifiedBy>ricardo lopes</cp:lastModifiedBy>
  <cp:revision>16</cp:revision>
  <dcterms:created xsi:type="dcterms:W3CDTF">2020-12-17T23:57:31Z</dcterms:created>
  <dcterms:modified xsi:type="dcterms:W3CDTF">2024-04-01T14:28:45Z</dcterms:modified>
</cp:coreProperties>
</file>