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68" r:id="rId13"/>
    <p:sldId id="316" r:id="rId14"/>
    <p:sldId id="387" r:id="rId15"/>
    <p:sldId id="388" r:id="rId16"/>
  </p:sldIdLst>
  <p:sldSz cx="12192000" cy="6858000"/>
  <p:notesSz cx="6858000" cy="9144000"/>
  <p:embeddedFontLst>
    <p:embeddedFont>
      <p:font typeface="Garamond" panose="02020404030301010803" pitchFamily="18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IdZFjEd5bL1a348rAaxgPIj8j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customschemas.google.com/relationships/presentationmetadata" Target="meta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#3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65B3944D-D926-4D0F-A305-F5740000747A}">
      <dgm:prSet custT="1"/>
      <dgm:spPr/>
      <dgm:t>
        <a:bodyPr rtlCol="0"/>
        <a:lstStyle/>
        <a:p>
          <a:pPr rtl="0"/>
          <a:r>
            <a:rPr lang="pt-BR" sz="2100" i="0" noProof="1">
              <a:solidFill>
                <a:schemeClr val="bg1"/>
              </a:solidFill>
            </a:rPr>
            <a:t>Celular</a:t>
          </a:r>
          <a:br>
            <a:rPr lang="pt-BR" sz="21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2EA7AC4A-E82B-43F0-A6EA-F599428578FC}" type="par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8862CE7B-AE72-45E8-B982-5279C14F7985}" type="sib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223932EA-8A4D-4270-95C3-913761557237}">
      <dgm:prSet custT="1"/>
      <dgm:spPr/>
      <dgm:t>
        <a:bodyPr rtlCol="0"/>
        <a:lstStyle/>
        <a:p>
          <a:pPr rtl="0"/>
          <a:r>
            <a:rPr lang="pt-BR" sz="2200" noProof="1">
              <a:solidFill>
                <a:schemeClr val="bg1"/>
              </a:solidFill>
            </a:rPr>
            <a:t>Whats App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E01D4CB3-97D0-4857-AF09-DED2BE24BAAC}" type="par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C201C5C8-D4F2-4559-AF23-68BB4B3E7FB1}" type="sib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BC68B812-A325-41D8-A08E-C2392666DF66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E-mail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noProof="1">
              <a:solidFill>
                <a:schemeClr val="bg1"/>
              </a:solidFill>
            </a:rPr>
            <a:t>fisiocarepetacademy</a:t>
          </a:r>
          <a:r>
            <a:rPr lang="pt-BR" sz="1600" noProof="1">
              <a:solidFill>
                <a:schemeClr val="bg1"/>
              </a:solidFill>
            </a:rPr>
            <a:t>@gmail.com</a:t>
          </a:r>
          <a:endParaRPr lang="pt-BR" sz="1400" noProof="1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E950D3C2-0472-429B-98B0-86C856FA65A1}" type="sib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7D1766B6-66CF-40CE-9693-BD20AFFFA3C9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Instagram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b="0" noProof="1">
              <a:solidFill>
                <a:schemeClr val="bg1"/>
              </a:solidFill>
            </a:rPr>
            <a:t>@fisiocarepet.academy</a:t>
          </a:r>
          <a:endParaRPr lang="pt-BR" sz="2400" b="0" noProof="1">
            <a:solidFill>
              <a:schemeClr val="bg1"/>
            </a:solidFill>
          </a:endParaRPr>
        </a:p>
      </dgm:t>
    </dgm:pt>
    <dgm:pt modelId="{76694DF4-F7BE-4AF1-9E12-BAEDD42D9ED3}" type="par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0C6A2CC7-5741-4D63-A8FF-E7E06F0D1222}" type="sib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phone com preenchimento sólido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 custScaleX="100000" custLinFactNeighborX="3300" custLinFactNeighborY="551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 com preenchimento sólido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#3"/>
    <dgm:cxn modelId="{90986C5B-BF7B-4231-8046-782BAE77E788}" type="presOf" srcId="{BC68B812-A325-41D8-A08E-C2392666DF66}" destId="{516FEABD-B159-4827-91AC-07F0FC9EFC37}" srcOrd="0" destOrd="0" presId="urn:microsoft.com/office/officeart/2018/2/layout/IconVerticalSolidList#3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#3"/>
    <dgm:cxn modelId="{9D5AFC8C-3FE5-4AED-9F29-5D039E47B81F}" type="presOf" srcId="{D7951F77-4E36-4893-91C6-3151A6D51694}" destId="{F61FEBF0-CB2F-4364-8F44-722FB7578D18}" srcOrd="0" destOrd="0" presId="urn:microsoft.com/office/officeart/2018/2/layout/IconVerticalSolidList#3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#3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#3"/>
    <dgm:cxn modelId="{4FA9135E-4FFF-4848-9413-1BF026DB0BED}" type="presParOf" srcId="{F50C455E-839B-4494-8D06-326978CB28A7}" destId="{1DA8A0A9-929F-455B-B8BD-92EC86B6A862}" srcOrd="0" destOrd="0" presId="urn:microsoft.com/office/officeart/2018/2/layout/IconVerticalSolidList#3"/>
    <dgm:cxn modelId="{D16731A0-71A2-43AF-BF53-727392BD9F51}" type="presParOf" srcId="{F50C455E-839B-4494-8D06-326978CB28A7}" destId="{70C56EED-B0B5-4180-A100-474B69DE81C3}" srcOrd="1" destOrd="0" presId="urn:microsoft.com/office/officeart/2018/2/layout/IconVerticalSolidList#3"/>
    <dgm:cxn modelId="{4A8AA9B9-F7DD-4A1D-B570-4456CEC74161}" type="presParOf" srcId="{F50C455E-839B-4494-8D06-326978CB28A7}" destId="{1827E2BA-EA13-4751-82F2-976CBDED6C82}" srcOrd="2" destOrd="0" presId="urn:microsoft.com/office/officeart/2018/2/layout/IconVerticalSolidList#3"/>
    <dgm:cxn modelId="{DDE1A35C-0892-4749-9900-354FF724E1E5}" type="presParOf" srcId="{F50C455E-839B-4494-8D06-326978CB28A7}" destId="{C38A5A37-0883-4EE3-9002-010A6D324785}" srcOrd="3" destOrd="0" presId="urn:microsoft.com/office/officeart/2018/2/layout/IconVerticalSolidList#3"/>
    <dgm:cxn modelId="{D3D3D519-863B-49A0-9C3F-051416EA153D}" type="presParOf" srcId="{F61FEBF0-CB2F-4364-8F44-722FB7578D18}" destId="{21CE6EA1-CB92-41CD-8FAE-4CFF03E26BE6}" srcOrd="1" destOrd="0" presId="urn:microsoft.com/office/officeart/2018/2/layout/IconVerticalSolidList#3"/>
    <dgm:cxn modelId="{9D15FC18-0098-4A72-8D76-E82F2C2E180C}" type="presParOf" srcId="{F61FEBF0-CB2F-4364-8F44-722FB7578D18}" destId="{B92A22D8-3945-4B03-98DB-8A590020AE99}" srcOrd="2" destOrd="0" presId="urn:microsoft.com/office/officeart/2018/2/layout/IconVerticalSolidList#3"/>
    <dgm:cxn modelId="{7BC74BD9-A7ED-4402-9D3B-B1A5776A7EAD}" type="presParOf" srcId="{B92A22D8-3945-4B03-98DB-8A590020AE99}" destId="{A7FEDAED-2CDA-4D2F-883D-8D7438E3B422}" srcOrd="0" destOrd="0" presId="urn:microsoft.com/office/officeart/2018/2/layout/IconVerticalSolidList#3"/>
    <dgm:cxn modelId="{8C85A1A0-97AB-4188-8D32-DBD98A9FDB6A}" type="presParOf" srcId="{B92A22D8-3945-4B03-98DB-8A590020AE99}" destId="{7297DA32-36DE-4F9A-BB44-A3F001A7D7C3}" srcOrd="1" destOrd="0" presId="urn:microsoft.com/office/officeart/2018/2/layout/IconVerticalSolidList#3"/>
    <dgm:cxn modelId="{EB678E6A-2F37-4857-8F4D-6FB66B193092}" type="presParOf" srcId="{B92A22D8-3945-4B03-98DB-8A590020AE99}" destId="{E3DC658D-83A0-48BE-9074-9EB3678901E1}" srcOrd="2" destOrd="0" presId="urn:microsoft.com/office/officeart/2018/2/layout/IconVerticalSolidList#3"/>
    <dgm:cxn modelId="{08E40640-4D3B-4852-AF2D-2E0C224FF474}" type="presParOf" srcId="{B92A22D8-3945-4B03-98DB-8A590020AE99}" destId="{8F0FD205-8F23-4B47-859A-41BB69D2EDEE}" srcOrd="3" destOrd="0" presId="urn:microsoft.com/office/officeart/2018/2/layout/IconVerticalSolidList#3"/>
    <dgm:cxn modelId="{9C6E34DB-EF0D-43A5-A1E0-39D065733597}" type="presParOf" srcId="{F61FEBF0-CB2F-4364-8F44-722FB7578D18}" destId="{AFA75C0E-13A0-4D0C-ACA8-B29E381BEF9A}" srcOrd="3" destOrd="0" presId="urn:microsoft.com/office/officeart/2018/2/layout/IconVerticalSolidList#3"/>
    <dgm:cxn modelId="{AC8A67FF-09EA-4C04-AE25-5A9F33A57654}" type="presParOf" srcId="{F61FEBF0-CB2F-4364-8F44-722FB7578D18}" destId="{763367BB-4527-4646-8015-D79C10A337E8}" srcOrd="4" destOrd="0" presId="urn:microsoft.com/office/officeart/2018/2/layout/IconVerticalSolidList#3"/>
    <dgm:cxn modelId="{5BC094CB-F2E0-4918-9AC7-082F24D0AC9E}" type="presParOf" srcId="{763367BB-4527-4646-8015-D79C10A337E8}" destId="{712D2B29-4977-4B70-ABE9-215A9E804015}" srcOrd="0" destOrd="0" presId="urn:microsoft.com/office/officeart/2018/2/layout/IconVerticalSolidList#3"/>
    <dgm:cxn modelId="{8583FA80-D558-4B21-9EFE-C8F712D37D97}" type="presParOf" srcId="{763367BB-4527-4646-8015-D79C10A337E8}" destId="{6C7A9EF9-02EB-4D4D-A251-EC3A2F0EFD57}" srcOrd="1" destOrd="0" presId="urn:microsoft.com/office/officeart/2018/2/layout/IconVerticalSolidList#3"/>
    <dgm:cxn modelId="{FF2B3AFE-5D78-4AF4-BD5D-10DA64FD2E34}" type="presParOf" srcId="{763367BB-4527-4646-8015-D79C10A337E8}" destId="{13497251-DF6D-4038-B1ED-CA29B33C0A2F}" srcOrd="2" destOrd="0" presId="urn:microsoft.com/office/officeart/2018/2/layout/IconVerticalSolidList#3"/>
    <dgm:cxn modelId="{03E26A79-059D-4B0B-B311-C422C1F45874}" type="presParOf" srcId="{763367BB-4527-4646-8015-D79C10A337E8}" destId="{516FEABD-B159-4827-91AC-07F0FC9EFC37}" srcOrd="3" destOrd="0" presId="urn:microsoft.com/office/officeart/2018/2/layout/IconVerticalSolidList#3"/>
    <dgm:cxn modelId="{7DF7C674-8C32-4721-BFBF-41FDC484E9DE}" type="presParOf" srcId="{F61FEBF0-CB2F-4364-8F44-722FB7578D18}" destId="{580E91A4-0DB6-46AF-871B-67918081435B}" srcOrd="5" destOrd="0" presId="urn:microsoft.com/office/officeart/2018/2/layout/IconVerticalSolidList#3"/>
    <dgm:cxn modelId="{69E1E3B7-31C1-4B29-966A-E5A8BB0D531A}" type="presParOf" srcId="{F61FEBF0-CB2F-4364-8F44-722FB7578D18}" destId="{DD57C002-1714-4E12-872A-FCE88CC043FE}" srcOrd="6" destOrd="0" presId="urn:microsoft.com/office/officeart/2018/2/layout/IconVerticalSolidList#3"/>
    <dgm:cxn modelId="{EFAE7F8F-7259-4084-AAA5-1FF2B2F8421F}" type="presParOf" srcId="{DD57C002-1714-4E12-872A-FCE88CC043FE}" destId="{59534EC1-7FD9-454B-8378-AACE14683CA9}" srcOrd="0" destOrd="0" presId="urn:microsoft.com/office/officeart/2018/2/layout/IconVerticalSolidList#3"/>
    <dgm:cxn modelId="{800A25F1-C44E-4FE9-8A17-1481D23F9CD2}" type="presParOf" srcId="{DD57C002-1714-4E12-872A-FCE88CC043FE}" destId="{E81A461C-9D61-4B88-8277-F9DC532D2140}" srcOrd="1" destOrd="0" presId="urn:microsoft.com/office/officeart/2018/2/layout/IconVerticalSolidList#3"/>
    <dgm:cxn modelId="{A87D708E-7950-48D7-9212-063B037786BA}" type="presParOf" srcId="{DD57C002-1714-4E12-872A-FCE88CC043FE}" destId="{79C87944-7AB8-4146-A381-E36FC48D5AE7}" srcOrd="2" destOrd="0" presId="urn:microsoft.com/office/officeart/2018/2/layout/IconVerticalSolidList#3"/>
    <dgm:cxn modelId="{EC725DBF-F357-4C9A-A034-C4DE0610B5FD}" type="presParOf" srcId="{DD57C002-1714-4E12-872A-FCE88CC043FE}" destId="{CC81887C-6C6F-4E1A-BA2B-49AE8504B865}" srcOrd="3" destOrd="0" presId="urn:microsoft.com/office/officeart/2018/2/layout/IconVerticalSolidLis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268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81118" y="211783"/>
          <a:ext cx="511624" cy="511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73860" y="2686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noProof="1">
              <a:solidFill>
                <a:schemeClr val="bg1"/>
              </a:solidFill>
            </a:rPr>
            <a:t>Celular</a:t>
          </a:r>
          <a:br>
            <a:rPr lang="pt-BR" sz="21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2686"/>
        <a:ext cx="3178756" cy="930225"/>
      </dsp:txXfrm>
    </dsp:sp>
    <dsp:sp modelId="{A7FEDAED-2CDA-4D2F-883D-8D7438E3B422}">
      <dsp:nvSpPr>
        <dsp:cNvPr id="0" name=""/>
        <dsp:cNvSpPr/>
      </dsp:nvSpPr>
      <dsp:spPr>
        <a:xfrm>
          <a:off x="0" y="1158421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81118" y="1367517"/>
          <a:ext cx="511624" cy="511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1073860" y="1158421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1">
              <a:solidFill>
                <a:schemeClr val="bg1"/>
              </a:solidFill>
            </a:rPr>
            <a:t>Whats App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1158421"/>
        <a:ext cx="3178756" cy="930225"/>
      </dsp:txXfrm>
    </dsp:sp>
    <dsp:sp modelId="{712D2B29-4977-4B70-ABE9-215A9E804015}">
      <dsp:nvSpPr>
        <dsp:cNvPr id="0" name=""/>
        <dsp:cNvSpPr/>
      </dsp:nvSpPr>
      <dsp:spPr>
        <a:xfrm>
          <a:off x="0" y="231415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81118" y="2523252"/>
          <a:ext cx="511624" cy="511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178759" y="2365448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E-mail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kern="1200" noProof="1">
              <a:solidFill>
                <a:schemeClr val="bg1"/>
              </a:solidFill>
            </a:rPr>
            <a:t>fisiocarepetacademy</a:t>
          </a:r>
          <a:r>
            <a:rPr lang="pt-BR" sz="1600" kern="1200" noProof="1">
              <a:solidFill>
                <a:schemeClr val="bg1"/>
              </a:solidFill>
            </a:rPr>
            <a:t>@gmail.com</a:t>
          </a:r>
          <a:endParaRPr lang="pt-BR" sz="1400" kern="1200" noProof="1">
            <a:solidFill>
              <a:schemeClr val="bg1"/>
            </a:solidFill>
          </a:endParaRPr>
        </a:p>
      </dsp:txBody>
      <dsp:txXfrm>
        <a:off x="1178759" y="2365448"/>
        <a:ext cx="3178756" cy="930225"/>
      </dsp:txXfrm>
    </dsp:sp>
    <dsp:sp modelId="{59534EC1-7FD9-454B-8378-AACE14683CA9}">
      <dsp:nvSpPr>
        <dsp:cNvPr id="0" name=""/>
        <dsp:cNvSpPr/>
      </dsp:nvSpPr>
      <dsp:spPr>
        <a:xfrm>
          <a:off x="0" y="3469890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81118" y="3678987"/>
          <a:ext cx="511624" cy="511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73860" y="3469890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Instagram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b="0" kern="1200" noProof="1">
              <a:solidFill>
                <a:schemeClr val="bg1"/>
              </a:solidFill>
            </a:rPr>
            <a:t>@fisiocarepet.academy</a:t>
          </a:r>
          <a:endParaRPr lang="pt-BR" sz="2400" b="0" kern="1200" noProof="1">
            <a:solidFill>
              <a:schemeClr val="bg1"/>
            </a:solidFill>
          </a:endParaRPr>
        </a:p>
      </dsp:txBody>
      <dsp:txXfrm>
        <a:off x="1073860" y="3469890"/>
        <a:ext cx="3178756" cy="93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Lista sólida vertical de ícones"/>
  <dgm:desc val="Use para mostrar uma série de recursos visuais de cima para baixo com o nível 1 ou nível 1 e nível 2 de texto agrupados em uma forma. Funciona melhor com ícones ou imagens pequena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8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491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0D558B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0D558B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7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1B3A7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CBC"/>
              </a:buClr>
              <a:buSzPts val="4400"/>
              <a:buFont typeface="Garamond"/>
              <a:buNone/>
              <a:defRPr i="0">
                <a:solidFill>
                  <a:srgbClr val="482CB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CBC"/>
              </a:buClr>
              <a:buSzPts val="4400"/>
              <a:buFont typeface="Garamond"/>
              <a:buNone/>
              <a:defRPr i="0">
                <a:solidFill>
                  <a:srgbClr val="482CB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9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9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9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1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8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8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8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491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9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9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1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1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1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2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2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3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3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4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1B3A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1D7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16403" y="170334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000" dirty="0"/>
              <a:t> Híbrido</a:t>
            </a:r>
            <a:br>
              <a:rPr lang="pt-BR" sz="4000" dirty="0"/>
            </a:br>
            <a:r>
              <a:rPr lang="pt-BR" sz="4000" dirty="0"/>
              <a:t>Turma RJ</a:t>
            </a:r>
            <a:endParaRPr sz="2800"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8º Curso de Certificação Fisioterapia Veterinária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 dirty="0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168" name="Google Shape;168;p1" descr="Imagines| •Why don't we• - Lugar da Lua de mel | Imagens rio de janeiro,  Rio de janeiro wallpaper, Favela rio de janei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2289010"/>
            <a:ext cx="2519999" cy="3543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50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Palestrante: Prof. Esp. Nivea </a:t>
            </a:r>
            <a:r>
              <a:rPr lang="pt-BR" sz="2000" b="1" dirty="0" err="1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Veturiano</a:t>
            </a:r>
            <a:endParaRPr sz="2000" b="1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Bioethicus</a:t>
            </a:r>
            <a:endParaRPr sz="2000" b="0" i="0" dirty="0">
              <a:solidFill>
                <a:srgbClr val="4E1E7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4E1E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chemeClr val="accent1">
                    <a:lumMod val="50000"/>
                  </a:schemeClr>
                </a:solidFill>
              </a:rPr>
              <a:t>Professores do Curso Certificação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75" name="Google Shape;275;p13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15" y="1274097"/>
            <a:ext cx="4015409" cy="2098615"/>
          </a:xfrm>
        </p:spPr>
        <p:txBody>
          <a:bodyPr rtlCol="0">
            <a:noAutofit/>
          </a:bodyPr>
          <a:lstStyle/>
          <a:p>
            <a:pPr rtl="0"/>
            <a:r>
              <a:rPr lang="pt-BR" sz="4800" noProof="1"/>
              <a:t>Dúvidas?</a:t>
            </a:r>
            <a:br>
              <a:rPr lang="pt-BR" sz="4800" noProof="1"/>
            </a:br>
            <a:r>
              <a:rPr lang="pt-BR" sz="4800" noProof="1"/>
              <a:t>Estamos aqui para te ajudar.</a:t>
            </a:r>
          </a:p>
        </p:txBody>
      </p:sp>
      <p:graphicFrame>
        <p:nvGraphicFramePr>
          <p:cNvPr id="3" name="Espaço Reservado para Conteúdo 2" descr="Espaço reservado ao SmartArt – Lista de contatos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/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D545BE6-7C2B-80A0-4B91-56B087354A9B}"/>
              </a:ext>
            </a:extLst>
          </p:cNvPr>
          <p:cNvSpPr/>
          <p:nvPr/>
        </p:nvSpPr>
        <p:spPr>
          <a:xfrm>
            <a:off x="1578176" y="4196112"/>
            <a:ext cx="4172712" cy="1371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Dados da Conta para Depósito: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Banco Bradesco Ag 7748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C.C 89449-4  Fisio Care Pet Academy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Cnpj</a:t>
            </a:r>
            <a:r>
              <a:rPr lang="en-US" sz="1400" dirty="0">
                <a:solidFill>
                  <a:schemeClr val="bg1"/>
                </a:solidFill>
              </a:rPr>
              <a:t> 47.845.650/0001-00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Pix:  fisiocarepetacademy@gmail.com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F477B2E2-4696-90AC-2A4D-272BEB299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36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;p12">
            <a:extLst>
              <a:ext uri="{FF2B5EF4-FFF2-40B4-BE49-F238E27FC236}">
                <a16:creationId xmlns:a16="http://schemas.microsoft.com/office/drawing/2014/main" id="{DAA5DC96-3EA0-A1A4-6B16-B7C369FF7A08}"/>
              </a:ext>
            </a:extLst>
          </p:cNvPr>
          <p:cNvSpPr txBox="1">
            <a:spLocks/>
          </p:cNvSpPr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3200" b="1" dirty="0">
                <a:solidFill>
                  <a:srgbClr val="521707"/>
                </a:solidFill>
              </a:rPr>
              <a:t>PATROCINADORES DIAMANTE</a:t>
            </a:r>
            <a:endParaRPr lang="pt-BR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E2804D-99FE-1F15-D7C4-6C987D90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1" y="1941095"/>
            <a:ext cx="4115369" cy="20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lab Farmacêutica">
            <a:extLst>
              <a:ext uri="{FF2B5EF4-FFF2-40B4-BE49-F238E27FC236}">
                <a16:creationId xmlns:a16="http://schemas.microsoft.com/office/drawing/2014/main" id="{233C7F5E-B4FB-55A2-94B6-AB75393E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92" y="2277979"/>
            <a:ext cx="4648712" cy="15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élula-tronco Veterinária - Omics Biotecnologia Animal®">
            <a:extLst>
              <a:ext uri="{FF2B5EF4-FFF2-40B4-BE49-F238E27FC236}">
                <a16:creationId xmlns:a16="http://schemas.microsoft.com/office/drawing/2014/main" id="{08D04D25-4995-21C1-1497-6874A9F9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52" y="4524013"/>
            <a:ext cx="4211448" cy="14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ZOETIS LARANJA PDF | ASPACO">
            <a:extLst>
              <a:ext uri="{FF2B5EF4-FFF2-40B4-BE49-F238E27FC236}">
                <a16:creationId xmlns:a16="http://schemas.microsoft.com/office/drawing/2014/main" id="{F2E16278-42CF-6A44-4FF0-FCE2F39E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08" y="4520271"/>
            <a:ext cx="4114996" cy="15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1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;p12">
            <a:extLst>
              <a:ext uri="{FF2B5EF4-FFF2-40B4-BE49-F238E27FC236}">
                <a16:creationId xmlns:a16="http://schemas.microsoft.com/office/drawing/2014/main" id="{DAA5DC96-3EA0-A1A4-6B16-B7C369FF7A08}"/>
              </a:ext>
            </a:extLst>
          </p:cNvPr>
          <p:cNvSpPr txBox="1">
            <a:spLocks/>
          </p:cNvSpPr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3200" b="1" dirty="0">
                <a:solidFill>
                  <a:srgbClr val="521707"/>
                </a:solidFill>
              </a:rPr>
              <a:t>PATROCINADORES DIAMANTE</a:t>
            </a:r>
            <a:endParaRPr lang="pt-BR" sz="3200" b="1" dirty="0"/>
          </a:p>
        </p:txBody>
      </p:sp>
      <p:pic>
        <p:nvPicPr>
          <p:cNvPr id="3074" name="Picture 2" descr="Seja bem-vindo a Vet Health - Equipamentos veterinarios.">
            <a:extLst>
              <a:ext uri="{FF2B5EF4-FFF2-40B4-BE49-F238E27FC236}">
                <a16:creationId xmlns:a16="http://schemas.microsoft.com/office/drawing/2014/main" id="{F5B66CE9-762D-B758-4CFC-76EEC219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9" y="2254750"/>
            <a:ext cx="4806131" cy="14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tness Dog - Esteiras para Cães">
            <a:extLst>
              <a:ext uri="{FF2B5EF4-FFF2-40B4-BE49-F238E27FC236}">
                <a16:creationId xmlns:a16="http://schemas.microsoft.com/office/drawing/2014/main" id="{3FB1BE38-E0CF-DEF4-4954-5CF59CB8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6" y="1945858"/>
            <a:ext cx="3262061" cy="17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ção Premier Raças Específicas Shih Tzu Adultos Frango ...">
            <a:extLst>
              <a:ext uri="{FF2B5EF4-FFF2-40B4-BE49-F238E27FC236}">
                <a16:creationId xmlns:a16="http://schemas.microsoft.com/office/drawing/2014/main" id="{43CAD619-8502-D49D-8D10-75E74259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9" y="4058296"/>
            <a:ext cx="4806131" cy="19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ágina Inicial - HTM VET">
            <a:extLst>
              <a:ext uri="{FF2B5EF4-FFF2-40B4-BE49-F238E27FC236}">
                <a16:creationId xmlns:a16="http://schemas.microsoft.com/office/drawing/2014/main" id="{34691772-DFBB-C37B-EABA-A9F1735B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82" y="4315847"/>
            <a:ext cx="2842068" cy="14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8º semestre (quinto ano) poderão realizar o curso.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1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 obrigatório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Para concluir a certificação o aluno deverá acompanhar por 200 horas a rotina de alguma das UNIDADES da Fisio Care Pet. Totalizando 276 horas de aprendizado.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491347"/>
              </a:buClr>
              <a:buSzPts val="2000"/>
              <a:buFont typeface="Garamond"/>
              <a:buNone/>
            </a:pPr>
            <a:r>
              <a:rPr lang="pt-BR" sz="2000" b="0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 dirty="0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</a:t>
            </a: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todas as afecções</a:t>
            </a:r>
            <a:r>
              <a:rPr lang="pt-BR" sz="2400" b="1" i="0" u="none" strike="noStrike" cap="none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 ortopédicas. 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172982" y="2091531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</a:t>
            </a: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05 de Novembro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09 e 10 de Novembro de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Diagnósticos diferenciais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5;p4">
            <a:extLst>
              <a:ext uri="{FF2B5EF4-FFF2-40B4-BE49-F238E27FC236}">
                <a16:creationId xmlns:a16="http://schemas.microsoft.com/office/drawing/2014/main" id="{FE9CAD7B-C73C-EA5E-434F-4EBF7C26E9F7}"/>
              </a:ext>
            </a:extLst>
          </p:cNvPr>
          <p:cNvSpPr txBox="1"/>
          <p:nvPr/>
        </p:nvSpPr>
        <p:spPr>
          <a:xfrm flipH="1">
            <a:off x="1304894" y="2023674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</a:t>
            </a: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05 de Novembro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09 e 10 de Novembro de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414930"/>
            <a:ext cx="9335126" cy="28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Protocolos de neuroreabilitação Fisio Care Pet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Reais particularidades da reabilitação em felinos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Lesão em cães atletas e sua reabilitação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Fisiatria em animais geriatras</a:t>
            </a:r>
            <a:endParaRPr/>
          </a:p>
          <a:p>
            <a:pPr marL="285750" marR="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5;p4">
            <a:extLst>
              <a:ext uri="{FF2B5EF4-FFF2-40B4-BE49-F238E27FC236}">
                <a16:creationId xmlns:a16="http://schemas.microsoft.com/office/drawing/2014/main" id="{3F5A29F8-584A-F3DF-2B50-A32690E15365}"/>
              </a:ext>
            </a:extLst>
          </p:cNvPr>
          <p:cNvSpPr txBox="1"/>
          <p:nvPr/>
        </p:nvSpPr>
        <p:spPr>
          <a:xfrm flipH="1">
            <a:off x="1304894" y="2023674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</a:t>
            </a: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05 de Novembro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09 e 10 de Novembro de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49134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363699"/>
            <a:ext cx="9335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Hidroterapia, </a:t>
            </a:r>
            <a:r>
              <a:rPr lang="pt-BR" sz="2400" b="1" dirty="0" err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radiofrequência, sistema indutivo SIS, 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e felina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5;p4">
            <a:extLst>
              <a:ext uri="{FF2B5EF4-FFF2-40B4-BE49-F238E27FC236}">
                <a16:creationId xmlns:a16="http://schemas.microsoft.com/office/drawing/2014/main" id="{DB3D85FC-2C3B-E744-CD18-9D0F477B5508}"/>
              </a:ext>
            </a:extLst>
          </p:cNvPr>
          <p:cNvSpPr txBox="1"/>
          <p:nvPr/>
        </p:nvSpPr>
        <p:spPr>
          <a:xfrm flipH="1">
            <a:off x="1304894" y="2023674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</a:t>
            </a: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05 de Novembro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62EB1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09 e 10 de Novembro de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62EB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800"/>
              <a:buFont typeface="Garamond"/>
              <a:buNone/>
            </a:pPr>
            <a:r>
              <a:rPr lang="pt-BR" sz="4800" b="1" dirty="0">
                <a:solidFill>
                  <a:srgbClr val="491347"/>
                </a:solidFill>
              </a:rPr>
              <a:t>Cronograma Aulas práticas</a:t>
            </a:r>
            <a:endParaRPr dirty="0"/>
          </a:p>
        </p:txBody>
      </p:sp>
      <p:sp>
        <p:nvSpPr>
          <p:cNvPr id="229" name="Google Shape;229;p8"/>
          <p:cNvSpPr txBox="1"/>
          <p:nvPr/>
        </p:nvSpPr>
        <p:spPr>
          <a:xfrm>
            <a:off x="1172982" y="3093879"/>
            <a:ext cx="93351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terapêuticos</a:t>
            </a:r>
            <a:r>
              <a:rPr lang="pt-BR" sz="2400" b="1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, hidroterapia e exercícios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Localização de lesões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491347"/>
                </a:solidFill>
                <a:latin typeface="Garamond"/>
                <a:ea typeface="Garamond"/>
                <a:cs typeface="Garamond"/>
                <a:sym typeface="Garamond"/>
              </a:rPr>
              <a:t>Demonstração de protocolos Fisio Care em todas as afecções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49134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Google Shape;230;p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 flipH="1">
            <a:off x="1304894" y="2139772"/>
            <a:ext cx="93351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dias 09 e 10 de Novembro de 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Unidade Rio de Janeiro </a:t>
            </a:r>
            <a:r>
              <a:rPr lang="pt-BR" sz="2800" b="1" dirty="0" err="1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Jacarepagua</a:t>
            </a:r>
            <a:r>
              <a:rPr lang="pt-BR" sz="2800" b="1" dirty="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- </a:t>
            </a:r>
            <a:r>
              <a:rPr lang="pt-BR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Rua Comendador Siqueira, 67</a:t>
            </a:r>
            <a:endParaRPr lang="pt-BR" b="1" dirty="0">
              <a:solidFill>
                <a:schemeClr val="accen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9546869" y="2936678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6A1C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49134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4913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Certificação</a:t>
            </a:r>
            <a:endParaRPr/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 flipH="1">
            <a:off x="4470299" y="2006956"/>
            <a:ext cx="6502500" cy="4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4E1E76"/>
                </a:solidFill>
              </a:rPr>
              <a:t>i</a:t>
            </a: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4E1E76"/>
                </a:solidFill>
              </a:rPr>
              <a:t>Veterinária</a:t>
            </a: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E1E76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4E1E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1347"/>
              </a:buClr>
              <a:buSzPts val="4400"/>
              <a:buFont typeface="Garamond"/>
              <a:buNone/>
            </a:pPr>
            <a:r>
              <a:rPr lang="pt-BR">
                <a:solidFill>
                  <a:srgbClr val="491347"/>
                </a:solidFill>
              </a:rPr>
              <a:t>Professores do Curso Certificação</a:t>
            </a:r>
            <a:endParaRPr/>
          </a:p>
        </p:txBody>
      </p:sp>
      <p:pic>
        <p:nvPicPr>
          <p:cNvPr id="250" name="Google Shape;250;p1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ioleta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633</Words>
  <Application>Microsoft Office PowerPoint</Application>
  <PresentationFormat>Widescreen</PresentationFormat>
  <Paragraphs>97</Paragraphs>
  <Slides>15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Calibri</vt:lpstr>
      <vt:lpstr>Helvetica Neue</vt:lpstr>
      <vt:lpstr>Garamond</vt:lpstr>
      <vt:lpstr>Arial</vt:lpstr>
      <vt:lpstr>Tema do Office</vt:lpstr>
      <vt:lpstr> Híbrido Turma RJ</vt:lpstr>
      <vt:lpstr>Informações</vt:lpstr>
      <vt:lpstr>Cronograma do Curso</vt:lpstr>
      <vt:lpstr>Cronograma do Curso</vt:lpstr>
      <vt:lpstr>Cronograma do Curso</vt:lpstr>
      <vt:lpstr>Cronograma do Curso</vt:lpstr>
      <vt:lpstr>Cronograma Aulas práticas</vt:lpstr>
      <vt:lpstr>Professores do Curso Certificação</vt:lpstr>
      <vt:lpstr>Professores do Curso Certificação</vt:lpstr>
      <vt:lpstr>Professores do Curso Certificação</vt:lpstr>
      <vt:lpstr>Professores do Curso Certificação</vt:lpstr>
      <vt:lpstr>Realização</vt:lpstr>
      <vt:lpstr>Dúvidas? Estamos aqui para te ajudar.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Híbrido Turma RJ</dc:title>
  <dc:creator>miriam caramico</dc:creator>
  <cp:lastModifiedBy>ricardo lopes</cp:lastModifiedBy>
  <cp:revision>14</cp:revision>
  <dcterms:created xsi:type="dcterms:W3CDTF">2020-12-17T23:57:31Z</dcterms:created>
  <dcterms:modified xsi:type="dcterms:W3CDTF">2024-04-01T14:40:10Z</dcterms:modified>
</cp:coreProperties>
</file>