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8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68" r:id="rId14"/>
    <p:sldId id="316" r:id="rId15"/>
    <p:sldId id="387" r:id="rId16"/>
    <p:sldId id="388" r:id="rId17"/>
  </p:sldIdLst>
  <p:sldSz cx="12192000" cy="6858000"/>
  <p:notesSz cx="6858000" cy="9144000"/>
  <p:embeddedFontLst>
    <p:embeddedFont>
      <p:font typeface="Garamond" panose="02020404030301010803" pitchFamily="18" charset="0"/>
      <p:regular r:id="rId19"/>
      <p:bold r:id="rId20"/>
      <p:italic r:id="rId21"/>
      <p:boldItalic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TOPSAg0exDzXo01vowOwCF3ho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30" Type="http://customschemas.google.com/relationships/presentationmetadata" Target="meta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51F77-4E36-4893-91C6-3151A6D51694}" type="doc">
      <dgm:prSet loTypeId="urn:microsoft.com/office/officeart/2018/2/layout/IconVerticalSolidList#3" loCatId="icon" qsTypeId="urn:microsoft.com/office/officeart/2005/8/quickstyle/simple1" qsCatId="simple" csTypeId="urn:microsoft.com/office/officeart/2018/5/colors/Iconchunking_neutralbg_colorful1" csCatId="colorful" phldr="1"/>
      <dgm:spPr/>
      <dgm:t>
        <a:bodyPr rtlCol="0"/>
        <a:lstStyle/>
        <a:p>
          <a:pPr rtl="0"/>
          <a:endParaRPr lang="en-US"/>
        </a:p>
      </dgm:t>
    </dgm:pt>
    <dgm:pt modelId="{65B3944D-D926-4D0F-A305-F5740000747A}">
      <dgm:prSet custT="1"/>
      <dgm:spPr/>
      <dgm:t>
        <a:bodyPr rtlCol="0"/>
        <a:lstStyle/>
        <a:p>
          <a:pPr rtl="0"/>
          <a:r>
            <a:rPr lang="pt-BR" sz="2100" i="0" noProof="1">
              <a:solidFill>
                <a:schemeClr val="bg1"/>
              </a:solidFill>
            </a:rPr>
            <a:t>Celular</a:t>
          </a:r>
          <a:br>
            <a:rPr lang="pt-BR" sz="2100" noProof="1">
              <a:solidFill>
                <a:schemeClr val="bg1"/>
              </a:solidFill>
            </a:rPr>
          </a:br>
          <a:r>
            <a:rPr lang="pt-BR" sz="1800" noProof="1">
              <a:solidFill>
                <a:schemeClr val="bg1"/>
              </a:solidFill>
            </a:rPr>
            <a:t>11 97653-0774</a:t>
          </a:r>
        </a:p>
      </dgm:t>
    </dgm:pt>
    <dgm:pt modelId="{2EA7AC4A-E82B-43F0-A6EA-F599428578FC}" type="parTrans" cxnId="{92D3A76D-ADBB-49F3-861D-D2B74F81812E}">
      <dgm:prSet/>
      <dgm:spPr/>
      <dgm:t>
        <a:bodyPr rtlCol="0"/>
        <a:lstStyle/>
        <a:p>
          <a:pPr rtl="0"/>
          <a:endParaRPr lang="pt-BR" noProof="1"/>
        </a:p>
      </dgm:t>
    </dgm:pt>
    <dgm:pt modelId="{8862CE7B-AE72-45E8-B982-5279C14F7985}" type="sibTrans" cxnId="{92D3A76D-ADBB-49F3-861D-D2B74F81812E}">
      <dgm:prSet/>
      <dgm:spPr/>
      <dgm:t>
        <a:bodyPr rtlCol="0"/>
        <a:lstStyle/>
        <a:p>
          <a:pPr rtl="0"/>
          <a:endParaRPr lang="pt-BR" noProof="1"/>
        </a:p>
      </dgm:t>
    </dgm:pt>
    <dgm:pt modelId="{223932EA-8A4D-4270-95C3-913761557237}">
      <dgm:prSet custT="1"/>
      <dgm:spPr/>
      <dgm:t>
        <a:bodyPr rtlCol="0"/>
        <a:lstStyle/>
        <a:p>
          <a:pPr rtl="0"/>
          <a:r>
            <a:rPr lang="pt-BR" sz="2200" noProof="1">
              <a:solidFill>
                <a:schemeClr val="bg1"/>
              </a:solidFill>
            </a:rPr>
            <a:t>Whats App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1800" noProof="1">
              <a:solidFill>
                <a:schemeClr val="bg1"/>
              </a:solidFill>
            </a:rPr>
            <a:t>11 97653-0774</a:t>
          </a:r>
        </a:p>
      </dgm:t>
    </dgm:pt>
    <dgm:pt modelId="{E01D4CB3-97D0-4857-AF09-DED2BE24BAAC}" type="parTrans" cxnId="{E37D9CF8-DFE4-4379-9C72-27346573699A}">
      <dgm:prSet/>
      <dgm:spPr/>
      <dgm:t>
        <a:bodyPr rtlCol="0"/>
        <a:lstStyle/>
        <a:p>
          <a:pPr rtl="0"/>
          <a:endParaRPr lang="pt-BR" noProof="1"/>
        </a:p>
      </dgm:t>
    </dgm:pt>
    <dgm:pt modelId="{C201C5C8-D4F2-4559-AF23-68BB4B3E7FB1}" type="sibTrans" cxnId="{E37D9CF8-DFE4-4379-9C72-27346573699A}">
      <dgm:prSet/>
      <dgm:spPr/>
      <dgm:t>
        <a:bodyPr rtlCol="0"/>
        <a:lstStyle/>
        <a:p>
          <a:pPr rtl="0"/>
          <a:endParaRPr lang="pt-BR" noProof="1"/>
        </a:p>
      </dgm:t>
    </dgm:pt>
    <dgm:pt modelId="{BC68B812-A325-41D8-A08E-C2392666DF66}">
      <dgm:prSet custT="1"/>
      <dgm:spPr/>
      <dgm:t>
        <a:bodyPr rtlCol="0"/>
        <a:lstStyle/>
        <a:p>
          <a:pPr rtl="0"/>
          <a:r>
            <a:rPr lang="pt-BR" sz="2200" i="0" noProof="1">
              <a:solidFill>
                <a:schemeClr val="bg1"/>
              </a:solidFill>
            </a:rPr>
            <a:t>E-mail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2000" noProof="1">
              <a:solidFill>
                <a:schemeClr val="bg1"/>
              </a:solidFill>
            </a:rPr>
            <a:t>fisiocarepetacademy</a:t>
          </a:r>
          <a:r>
            <a:rPr lang="pt-BR" sz="1600" noProof="1">
              <a:solidFill>
                <a:schemeClr val="bg1"/>
              </a:solidFill>
            </a:rPr>
            <a:t>@gmail.com</a:t>
          </a:r>
          <a:endParaRPr lang="pt-BR" sz="1400" noProof="1">
            <a:solidFill>
              <a:schemeClr val="bg1"/>
            </a:solidFill>
          </a:endParaRPr>
        </a:p>
      </dgm:t>
    </dgm:pt>
    <dgm:pt modelId="{23A01A1D-B409-49E7-91BA-2321B9A237C2}" type="parTrans" cxnId="{AAD26E9B-C129-46B7-BFCC-98D5999B6B9A}">
      <dgm:prSet/>
      <dgm:spPr/>
      <dgm:t>
        <a:bodyPr rtlCol="0"/>
        <a:lstStyle/>
        <a:p>
          <a:pPr rtl="0"/>
          <a:endParaRPr lang="pt-BR" noProof="1"/>
        </a:p>
      </dgm:t>
    </dgm:pt>
    <dgm:pt modelId="{E950D3C2-0472-429B-98B0-86C856FA65A1}" type="sibTrans" cxnId="{AAD26E9B-C129-46B7-BFCC-98D5999B6B9A}">
      <dgm:prSet/>
      <dgm:spPr/>
      <dgm:t>
        <a:bodyPr rtlCol="0"/>
        <a:lstStyle/>
        <a:p>
          <a:pPr rtl="0"/>
          <a:endParaRPr lang="pt-BR" noProof="1"/>
        </a:p>
      </dgm:t>
    </dgm:pt>
    <dgm:pt modelId="{7D1766B6-66CF-40CE-9693-BD20AFFFA3C9}">
      <dgm:prSet custT="1"/>
      <dgm:spPr/>
      <dgm:t>
        <a:bodyPr rtlCol="0"/>
        <a:lstStyle/>
        <a:p>
          <a:pPr rtl="0"/>
          <a:r>
            <a:rPr lang="pt-BR" sz="2200" i="0" noProof="1">
              <a:solidFill>
                <a:schemeClr val="bg1"/>
              </a:solidFill>
            </a:rPr>
            <a:t>Instagram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2000" b="0" noProof="1">
              <a:solidFill>
                <a:schemeClr val="bg1"/>
              </a:solidFill>
            </a:rPr>
            <a:t>@fisiocarepet.academy</a:t>
          </a:r>
          <a:endParaRPr lang="pt-BR" sz="2400" b="0" noProof="1">
            <a:solidFill>
              <a:schemeClr val="bg1"/>
            </a:solidFill>
          </a:endParaRPr>
        </a:p>
      </dgm:t>
    </dgm:pt>
    <dgm:pt modelId="{76694DF4-F7BE-4AF1-9E12-BAEDD42D9ED3}" type="parTrans" cxnId="{EA0F618E-4C96-42F0-9E3C-66B0158BCCBE}">
      <dgm:prSet/>
      <dgm:spPr/>
      <dgm:t>
        <a:bodyPr rtlCol="0"/>
        <a:lstStyle/>
        <a:p>
          <a:pPr rtl="0"/>
          <a:endParaRPr lang="pt-BR" noProof="1"/>
        </a:p>
      </dgm:t>
    </dgm:pt>
    <dgm:pt modelId="{0C6A2CC7-5741-4D63-A8FF-E7E06F0D1222}" type="sibTrans" cxnId="{EA0F618E-4C96-42F0-9E3C-66B0158BCCBE}">
      <dgm:prSet/>
      <dgm:spPr/>
      <dgm:t>
        <a:bodyPr rtlCol="0"/>
        <a:lstStyle/>
        <a:p>
          <a:pPr rtl="0"/>
          <a:endParaRPr lang="pt-BR" noProof="1"/>
        </a:p>
      </dgm:t>
    </dgm:pt>
    <dgm:pt modelId="{F61FEBF0-CB2F-4364-8F44-722FB7578D18}" type="pres">
      <dgm:prSet presAssocID="{D7951F77-4E36-4893-91C6-3151A6D51694}" presName="root" presStyleCnt="0">
        <dgm:presLayoutVars>
          <dgm:dir/>
          <dgm:resizeHandles val="exact"/>
        </dgm:presLayoutVars>
      </dgm:prSet>
      <dgm:spPr/>
    </dgm:pt>
    <dgm:pt modelId="{F50C455E-839B-4494-8D06-326978CB28A7}" type="pres">
      <dgm:prSet presAssocID="{65B3944D-D926-4D0F-A305-F5740000747A}" presName="compNode" presStyleCnt="0"/>
      <dgm:spPr/>
    </dgm:pt>
    <dgm:pt modelId="{1DA8A0A9-929F-455B-B8BD-92EC86B6A862}" type="pres">
      <dgm:prSet presAssocID="{65B3944D-D926-4D0F-A305-F5740000747A}" presName="bgRect" presStyleLbl="bgShp" presStyleIdx="0" presStyleCnt="4"/>
      <dgm:spPr>
        <a:prstGeom prst="rect">
          <a:avLst/>
        </a:prstGeom>
        <a:noFill/>
        <a:ln w="22225">
          <a:noFill/>
        </a:ln>
        <a:effectLst/>
      </dgm:spPr>
    </dgm:pt>
    <dgm:pt modelId="{70C56EED-B0B5-4180-A100-474B69DE81C3}" type="pres">
      <dgm:prSet presAssocID="{65B3944D-D926-4D0F-A305-F5740000747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phone com preenchimento sólido"/>
        </a:ext>
      </dgm:extLst>
    </dgm:pt>
    <dgm:pt modelId="{1827E2BA-EA13-4751-82F2-976CBDED6C82}" type="pres">
      <dgm:prSet presAssocID="{65B3944D-D926-4D0F-A305-F5740000747A}" presName="spaceRect" presStyleCnt="0"/>
      <dgm:spPr/>
    </dgm:pt>
    <dgm:pt modelId="{C38A5A37-0883-4EE3-9002-010A6D324785}" type="pres">
      <dgm:prSet presAssocID="{65B3944D-D926-4D0F-A305-F5740000747A}" presName="parTx" presStyleLbl="revTx" presStyleIdx="0" presStyleCnt="4">
        <dgm:presLayoutVars>
          <dgm:chMax val="0"/>
          <dgm:chPref val="0"/>
        </dgm:presLayoutVars>
      </dgm:prSet>
      <dgm:spPr/>
    </dgm:pt>
    <dgm:pt modelId="{21CE6EA1-CB92-41CD-8FAE-4CFF03E26BE6}" type="pres">
      <dgm:prSet presAssocID="{8862CE7B-AE72-45E8-B982-5279C14F7985}" presName="sibTrans" presStyleCnt="0"/>
      <dgm:spPr/>
    </dgm:pt>
    <dgm:pt modelId="{B92A22D8-3945-4B03-98DB-8A590020AE99}" type="pres">
      <dgm:prSet presAssocID="{223932EA-8A4D-4270-95C3-913761557237}" presName="compNode" presStyleCnt="0"/>
      <dgm:spPr/>
    </dgm:pt>
    <dgm:pt modelId="{A7FEDAED-2CDA-4D2F-883D-8D7438E3B422}" type="pres">
      <dgm:prSet presAssocID="{223932EA-8A4D-4270-95C3-913761557237}" presName="bgRect" presStyleLbl="bgShp" presStyleIdx="1" presStyleCnt="4"/>
      <dgm:spPr>
        <a:prstGeom prst="rect">
          <a:avLst/>
        </a:prstGeom>
        <a:noFill/>
        <a:ln w="22225">
          <a:noFill/>
        </a:ln>
        <a:effectLst/>
      </dgm:spPr>
    </dgm:pt>
    <dgm:pt modelId="{7297DA32-36DE-4F9A-BB44-A3F001A7D7C3}" type="pres">
      <dgm:prSet presAssocID="{223932EA-8A4D-4270-95C3-91376155723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3DC658D-83A0-48BE-9074-9EB3678901E1}" type="pres">
      <dgm:prSet presAssocID="{223932EA-8A4D-4270-95C3-913761557237}" presName="spaceRect" presStyleCnt="0"/>
      <dgm:spPr/>
    </dgm:pt>
    <dgm:pt modelId="{8F0FD205-8F23-4B47-859A-41BB69D2EDEE}" type="pres">
      <dgm:prSet presAssocID="{223932EA-8A4D-4270-95C3-913761557237}" presName="parTx" presStyleLbl="revTx" presStyleIdx="1" presStyleCnt="4">
        <dgm:presLayoutVars>
          <dgm:chMax val="0"/>
          <dgm:chPref val="0"/>
        </dgm:presLayoutVars>
      </dgm:prSet>
      <dgm:spPr/>
    </dgm:pt>
    <dgm:pt modelId="{AFA75C0E-13A0-4D0C-ACA8-B29E381BEF9A}" type="pres">
      <dgm:prSet presAssocID="{C201C5C8-D4F2-4559-AF23-68BB4B3E7FB1}" presName="sibTrans" presStyleCnt="0"/>
      <dgm:spPr/>
    </dgm:pt>
    <dgm:pt modelId="{763367BB-4527-4646-8015-D79C10A337E8}" type="pres">
      <dgm:prSet presAssocID="{BC68B812-A325-41D8-A08E-C2392666DF66}" presName="compNode" presStyleCnt="0"/>
      <dgm:spPr/>
    </dgm:pt>
    <dgm:pt modelId="{712D2B29-4977-4B70-ABE9-215A9E804015}" type="pres">
      <dgm:prSet presAssocID="{BC68B812-A325-41D8-A08E-C2392666DF66}" presName="bgRect" presStyleLbl="bgShp" presStyleIdx="2" presStyleCnt="4"/>
      <dgm:spPr>
        <a:prstGeom prst="rect">
          <a:avLst/>
        </a:prstGeom>
        <a:noFill/>
        <a:ln w="22225">
          <a:noFill/>
        </a:ln>
        <a:effectLst/>
      </dgm:spPr>
    </dgm:pt>
    <dgm:pt modelId="{6C7A9EF9-02EB-4D4D-A251-EC3A2F0EFD57}" type="pres">
      <dgm:prSet presAssocID="{BC68B812-A325-41D8-A08E-C2392666DF6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3497251-DF6D-4038-B1ED-CA29B33C0A2F}" type="pres">
      <dgm:prSet presAssocID="{BC68B812-A325-41D8-A08E-C2392666DF66}" presName="spaceRect" presStyleCnt="0"/>
      <dgm:spPr/>
    </dgm:pt>
    <dgm:pt modelId="{516FEABD-B159-4827-91AC-07F0FC9EFC37}" type="pres">
      <dgm:prSet presAssocID="{BC68B812-A325-41D8-A08E-C2392666DF66}" presName="parTx" presStyleLbl="revTx" presStyleIdx="2" presStyleCnt="4" custScaleX="100000" custLinFactNeighborX="3300" custLinFactNeighborY="5514">
        <dgm:presLayoutVars>
          <dgm:chMax val="0"/>
          <dgm:chPref val="0"/>
        </dgm:presLayoutVars>
      </dgm:prSet>
      <dgm:spPr/>
    </dgm:pt>
    <dgm:pt modelId="{580E91A4-0DB6-46AF-871B-67918081435B}" type="pres">
      <dgm:prSet presAssocID="{E950D3C2-0472-429B-98B0-86C856FA65A1}" presName="sibTrans" presStyleCnt="0"/>
      <dgm:spPr/>
    </dgm:pt>
    <dgm:pt modelId="{DD57C002-1714-4E12-872A-FCE88CC043FE}" type="pres">
      <dgm:prSet presAssocID="{7D1766B6-66CF-40CE-9693-BD20AFFFA3C9}" presName="compNode" presStyleCnt="0"/>
      <dgm:spPr/>
    </dgm:pt>
    <dgm:pt modelId="{59534EC1-7FD9-454B-8378-AACE14683CA9}" type="pres">
      <dgm:prSet presAssocID="{7D1766B6-66CF-40CE-9693-BD20AFFFA3C9}" presName="bgRect" presStyleLbl="bgShp" presStyleIdx="3" presStyleCnt="4"/>
      <dgm:spPr>
        <a:prstGeom prst="rect">
          <a:avLst/>
        </a:prstGeom>
        <a:noFill/>
        <a:ln w="22225">
          <a:noFill/>
        </a:ln>
        <a:effectLst/>
      </dgm:spPr>
    </dgm:pt>
    <dgm:pt modelId="{E81A461C-9D61-4B88-8277-F9DC532D2140}" type="pres">
      <dgm:prSet presAssocID="{7D1766B6-66CF-40CE-9693-BD20AFFFA3C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-mail com preenchimento sólido"/>
        </a:ext>
      </dgm:extLst>
    </dgm:pt>
    <dgm:pt modelId="{79C87944-7AB8-4146-A381-E36FC48D5AE7}" type="pres">
      <dgm:prSet presAssocID="{7D1766B6-66CF-40CE-9693-BD20AFFFA3C9}" presName="spaceRect" presStyleCnt="0"/>
      <dgm:spPr/>
    </dgm:pt>
    <dgm:pt modelId="{CC81887C-6C6F-4E1A-BA2B-49AE8504B865}" type="pres">
      <dgm:prSet presAssocID="{7D1766B6-66CF-40CE-9693-BD20AFFFA3C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79F3718-923D-468C-9B77-780F8F356013}" type="presOf" srcId="{223932EA-8A4D-4270-95C3-913761557237}" destId="{8F0FD205-8F23-4B47-859A-41BB69D2EDEE}" srcOrd="0" destOrd="0" presId="urn:microsoft.com/office/officeart/2018/2/layout/IconVerticalSolidList#3"/>
    <dgm:cxn modelId="{90986C5B-BF7B-4231-8046-782BAE77E788}" type="presOf" srcId="{BC68B812-A325-41D8-A08E-C2392666DF66}" destId="{516FEABD-B159-4827-91AC-07F0FC9EFC37}" srcOrd="0" destOrd="0" presId="urn:microsoft.com/office/officeart/2018/2/layout/IconVerticalSolidList#3"/>
    <dgm:cxn modelId="{92D3A76D-ADBB-49F3-861D-D2B74F81812E}" srcId="{D7951F77-4E36-4893-91C6-3151A6D51694}" destId="{65B3944D-D926-4D0F-A305-F5740000747A}" srcOrd="0" destOrd="0" parTransId="{2EA7AC4A-E82B-43F0-A6EA-F599428578FC}" sibTransId="{8862CE7B-AE72-45E8-B982-5279C14F7985}"/>
    <dgm:cxn modelId="{643FF34F-8DBA-4A80-B845-400878209600}" type="presOf" srcId="{7D1766B6-66CF-40CE-9693-BD20AFFFA3C9}" destId="{CC81887C-6C6F-4E1A-BA2B-49AE8504B865}" srcOrd="0" destOrd="0" presId="urn:microsoft.com/office/officeart/2018/2/layout/IconVerticalSolidList#3"/>
    <dgm:cxn modelId="{9D5AFC8C-3FE5-4AED-9F29-5D039E47B81F}" type="presOf" srcId="{D7951F77-4E36-4893-91C6-3151A6D51694}" destId="{F61FEBF0-CB2F-4364-8F44-722FB7578D18}" srcOrd="0" destOrd="0" presId="urn:microsoft.com/office/officeart/2018/2/layout/IconVerticalSolidList#3"/>
    <dgm:cxn modelId="{EA0F618E-4C96-42F0-9E3C-66B0158BCCBE}" srcId="{D7951F77-4E36-4893-91C6-3151A6D51694}" destId="{7D1766B6-66CF-40CE-9693-BD20AFFFA3C9}" srcOrd="3" destOrd="0" parTransId="{76694DF4-F7BE-4AF1-9E12-BAEDD42D9ED3}" sibTransId="{0C6A2CC7-5741-4D63-A8FF-E7E06F0D1222}"/>
    <dgm:cxn modelId="{AAD26E9B-C129-46B7-BFCC-98D5999B6B9A}" srcId="{D7951F77-4E36-4893-91C6-3151A6D51694}" destId="{BC68B812-A325-41D8-A08E-C2392666DF66}" srcOrd="2" destOrd="0" parTransId="{23A01A1D-B409-49E7-91BA-2321B9A237C2}" sibTransId="{E950D3C2-0472-429B-98B0-86C856FA65A1}"/>
    <dgm:cxn modelId="{F57AC0B7-F603-4C41-BF48-9041FAA60E8E}" type="presOf" srcId="{65B3944D-D926-4D0F-A305-F5740000747A}" destId="{C38A5A37-0883-4EE3-9002-010A6D324785}" srcOrd="0" destOrd="0" presId="urn:microsoft.com/office/officeart/2018/2/layout/IconVerticalSolidList#3"/>
    <dgm:cxn modelId="{E37D9CF8-DFE4-4379-9C72-27346573699A}" srcId="{D7951F77-4E36-4893-91C6-3151A6D51694}" destId="{223932EA-8A4D-4270-95C3-913761557237}" srcOrd="1" destOrd="0" parTransId="{E01D4CB3-97D0-4857-AF09-DED2BE24BAAC}" sibTransId="{C201C5C8-D4F2-4559-AF23-68BB4B3E7FB1}"/>
    <dgm:cxn modelId="{30F222E0-DF1F-4484-B140-6B7C6520EA89}" type="presParOf" srcId="{F61FEBF0-CB2F-4364-8F44-722FB7578D18}" destId="{F50C455E-839B-4494-8D06-326978CB28A7}" srcOrd="0" destOrd="0" presId="urn:microsoft.com/office/officeart/2018/2/layout/IconVerticalSolidList#3"/>
    <dgm:cxn modelId="{4FA9135E-4FFF-4848-9413-1BF026DB0BED}" type="presParOf" srcId="{F50C455E-839B-4494-8D06-326978CB28A7}" destId="{1DA8A0A9-929F-455B-B8BD-92EC86B6A862}" srcOrd="0" destOrd="0" presId="urn:microsoft.com/office/officeart/2018/2/layout/IconVerticalSolidList#3"/>
    <dgm:cxn modelId="{D16731A0-71A2-43AF-BF53-727392BD9F51}" type="presParOf" srcId="{F50C455E-839B-4494-8D06-326978CB28A7}" destId="{70C56EED-B0B5-4180-A100-474B69DE81C3}" srcOrd="1" destOrd="0" presId="urn:microsoft.com/office/officeart/2018/2/layout/IconVerticalSolidList#3"/>
    <dgm:cxn modelId="{4A8AA9B9-F7DD-4A1D-B570-4456CEC74161}" type="presParOf" srcId="{F50C455E-839B-4494-8D06-326978CB28A7}" destId="{1827E2BA-EA13-4751-82F2-976CBDED6C82}" srcOrd="2" destOrd="0" presId="urn:microsoft.com/office/officeart/2018/2/layout/IconVerticalSolidList#3"/>
    <dgm:cxn modelId="{DDE1A35C-0892-4749-9900-354FF724E1E5}" type="presParOf" srcId="{F50C455E-839B-4494-8D06-326978CB28A7}" destId="{C38A5A37-0883-4EE3-9002-010A6D324785}" srcOrd="3" destOrd="0" presId="urn:microsoft.com/office/officeart/2018/2/layout/IconVerticalSolidList#3"/>
    <dgm:cxn modelId="{D3D3D519-863B-49A0-9C3F-051416EA153D}" type="presParOf" srcId="{F61FEBF0-CB2F-4364-8F44-722FB7578D18}" destId="{21CE6EA1-CB92-41CD-8FAE-4CFF03E26BE6}" srcOrd="1" destOrd="0" presId="urn:microsoft.com/office/officeart/2018/2/layout/IconVerticalSolidList#3"/>
    <dgm:cxn modelId="{9D15FC18-0098-4A72-8D76-E82F2C2E180C}" type="presParOf" srcId="{F61FEBF0-CB2F-4364-8F44-722FB7578D18}" destId="{B92A22D8-3945-4B03-98DB-8A590020AE99}" srcOrd="2" destOrd="0" presId="urn:microsoft.com/office/officeart/2018/2/layout/IconVerticalSolidList#3"/>
    <dgm:cxn modelId="{7BC74BD9-A7ED-4402-9D3B-B1A5776A7EAD}" type="presParOf" srcId="{B92A22D8-3945-4B03-98DB-8A590020AE99}" destId="{A7FEDAED-2CDA-4D2F-883D-8D7438E3B422}" srcOrd="0" destOrd="0" presId="urn:microsoft.com/office/officeart/2018/2/layout/IconVerticalSolidList#3"/>
    <dgm:cxn modelId="{8C85A1A0-97AB-4188-8D32-DBD98A9FDB6A}" type="presParOf" srcId="{B92A22D8-3945-4B03-98DB-8A590020AE99}" destId="{7297DA32-36DE-4F9A-BB44-A3F001A7D7C3}" srcOrd="1" destOrd="0" presId="urn:microsoft.com/office/officeart/2018/2/layout/IconVerticalSolidList#3"/>
    <dgm:cxn modelId="{EB678E6A-2F37-4857-8F4D-6FB66B193092}" type="presParOf" srcId="{B92A22D8-3945-4B03-98DB-8A590020AE99}" destId="{E3DC658D-83A0-48BE-9074-9EB3678901E1}" srcOrd="2" destOrd="0" presId="urn:microsoft.com/office/officeart/2018/2/layout/IconVerticalSolidList#3"/>
    <dgm:cxn modelId="{08E40640-4D3B-4852-AF2D-2E0C224FF474}" type="presParOf" srcId="{B92A22D8-3945-4B03-98DB-8A590020AE99}" destId="{8F0FD205-8F23-4B47-859A-41BB69D2EDEE}" srcOrd="3" destOrd="0" presId="urn:microsoft.com/office/officeart/2018/2/layout/IconVerticalSolidList#3"/>
    <dgm:cxn modelId="{9C6E34DB-EF0D-43A5-A1E0-39D065733597}" type="presParOf" srcId="{F61FEBF0-CB2F-4364-8F44-722FB7578D18}" destId="{AFA75C0E-13A0-4D0C-ACA8-B29E381BEF9A}" srcOrd="3" destOrd="0" presId="urn:microsoft.com/office/officeart/2018/2/layout/IconVerticalSolidList#3"/>
    <dgm:cxn modelId="{AC8A67FF-09EA-4C04-AE25-5A9F33A57654}" type="presParOf" srcId="{F61FEBF0-CB2F-4364-8F44-722FB7578D18}" destId="{763367BB-4527-4646-8015-D79C10A337E8}" srcOrd="4" destOrd="0" presId="urn:microsoft.com/office/officeart/2018/2/layout/IconVerticalSolidList#3"/>
    <dgm:cxn modelId="{5BC094CB-F2E0-4918-9AC7-082F24D0AC9E}" type="presParOf" srcId="{763367BB-4527-4646-8015-D79C10A337E8}" destId="{712D2B29-4977-4B70-ABE9-215A9E804015}" srcOrd="0" destOrd="0" presId="urn:microsoft.com/office/officeart/2018/2/layout/IconVerticalSolidList#3"/>
    <dgm:cxn modelId="{8583FA80-D558-4B21-9EFE-C8F712D37D97}" type="presParOf" srcId="{763367BB-4527-4646-8015-D79C10A337E8}" destId="{6C7A9EF9-02EB-4D4D-A251-EC3A2F0EFD57}" srcOrd="1" destOrd="0" presId="urn:microsoft.com/office/officeart/2018/2/layout/IconVerticalSolidList#3"/>
    <dgm:cxn modelId="{FF2B3AFE-5D78-4AF4-BD5D-10DA64FD2E34}" type="presParOf" srcId="{763367BB-4527-4646-8015-D79C10A337E8}" destId="{13497251-DF6D-4038-B1ED-CA29B33C0A2F}" srcOrd="2" destOrd="0" presId="urn:microsoft.com/office/officeart/2018/2/layout/IconVerticalSolidList#3"/>
    <dgm:cxn modelId="{03E26A79-059D-4B0B-B311-C422C1F45874}" type="presParOf" srcId="{763367BB-4527-4646-8015-D79C10A337E8}" destId="{516FEABD-B159-4827-91AC-07F0FC9EFC37}" srcOrd="3" destOrd="0" presId="urn:microsoft.com/office/officeart/2018/2/layout/IconVerticalSolidList#3"/>
    <dgm:cxn modelId="{7DF7C674-8C32-4721-BFBF-41FDC484E9DE}" type="presParOf" srcId="{F61FEBF0-CB2F-4364-8F44-722FB7578D18}" destId="{580E91A4-0DB6-46AF-871B-67918081435B}" srcOrd="5" destOrd="0" presId="urn:microsoft.com/office/officeart/2018/2/layout/IconVerticalSolidList#3"/>
    <dgm:cxn modelId="{69E1E3B7-31C1-4B29-966A-E5A8BB0D531A}" type="presParOf" srcId="{F61FEBF0-CB2F-4364-8F44-722FB7578D18}" destId="{DD57C002-1714-4E12-872A-FCE88CC043FE}" srcOrd="6" destOrd="0" presId="urn:microsoft.com/office/officeart/2018/2/layout/IconVerticalSolidList#3"/>
    <dgm:cxn modelId="{EFAE7F8F-7259-4084-AAA5-1FF2B2F8421F}" type="presParOf" srcId="{DD57C002-1714-4E12-872A-FCE88CC043FE}" destId="{59534EC1-7FD9-454B-8378-AACE14683CA9}" srcOrd="0" destOrd="0" presId="urn:microsoft.com/office/officeart/2018/2/layout/IconVerticalSolidList#3"/>
    <dgm:cxn modelId="{800A25F1-C44E-4FE9-8A17-1481D23F9CD2}" type="presParOf" srcId="{DD57C002-1714-4E12-872A-FCE88CC043FE}" destId="{E81A461C-9D61-4B88-8277-F9DC532D2140}" srcOrd="1" destOrd="0" presId="urn:microsoft.com/office/officeart/2018/2/layout/IconVerticalSolidList#3"/>
    <dgm:cxn modelId="{A87D708E-7950-48D7-9212-063B037786BA}" type="presParOf" srcId="{DD57C002-1714-4E12-872A-FCE88CC043FE}" destId="{79C87944-7AB8-4146-A381-E36FC48D5AE7}" srcOrd="2" destOrd="0" presId="urn:microsoft.com/office/officeart/2018/2/layout/IconVerticalSolidList#3"/>
    <dgm:cxn modelId="{EC725DBF-F357-4C9A-A034-C4DE0610B5FD}" type="presParOf" srcId="{DD57C002-1714-4E12-872A-FCE88CC043FE}" destId="{CC81887C-6C6F-4E1A-BA2B-49AE8504B865}" srcOrd="3" destOrd="0" presId="urn:microsoft.com/office/officeart/2018/2/layout/IconVerticalSolidList#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8A0A9-929F-455B-B8BD-92EC86B6A862}">
      <dsp:nvSpPr>
        <dsp:cNvPr id="0" name=""/>
        <dsp:cNvSpPr/>
      </dsp:nvSpPr>
      <dsp:spPr>
        <a:xfrm>
          <a:off x="0" y="2686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6EED-B0B5-4180-A100-474B69DE81C3}">
      <dsp:nvSpPr>
        <dsp:cNvPr id="0" name=""/>
        <dsp:cNvSpPr/>
      </dsp:nvSpPr>
      <dsp:spPr>
        <a:xfrm>
          <a:off x="281118" y="211783"/>
          <a:ext cx="511624" cy="5111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A5A37-0883-4EE3-9002-010A6D324785}">
      <dsp:nvSpPr>
        <dsp:cNvPr id="0" name=""/>
        <dsp:cNvSpPr/>
      </dsp:nvSpPr>
      <dsp:spPr>
        <a:xfrm>
          <a:off x="1073860" y="2686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0" kern="1200" noProof="1">
              <a:solidFill>
                <a:schemeClr val="bg1"/>
              </a:solidFill>
            </a:rPr>
            <a:t>Celular</a:t>
          </a:r>
          <a:br>
            <a:rPr lang="pt-BR" sz="2100" kern="1200" noProof="1">
              <a:solidFill>
                <a:schemeClr val="bg1"/>
              </a:solidFill>
            </a:rPr>
          </a:br>
          <a:r>
            <a:rPr lang="pt-BR" sz="1800" kern="1200" noProof="1">
              <a:solidFill>
                <a:schemeClr val="bg1"/>
              </a:solidFill>
            </a:rPr>
            <a:t>11 97653-0774</a:t>
          </a:r>
        </a:p>
      </dsp:txBody>
      <dsp:txXfrm>
        <a:off x="1073860" y="2686"/>
        <a:ext cx="3178756" cy="930225"/>
      </dsp:txXfrm>
    </dsp:sp>
    <dsp:sp modelId="{A7FEDAED-2CDA-4D2F-883D-8D7438E3B422}">
      <dsp:nvSpPr>
        <dsp:cNvPr id="0" name=""/>
        <dsp:cNvSpPr/>
      </dsp:nvSpPr>
      <dsp:spPr>
        <a:xfrm>
          <a:off x="0" y="1158421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7DA32-36DE-4F9A-BB44-A3F001A7D7C3}">
      <dsp:nvSpPr>
        <dsp:cNvPr id="0" name=""/>
        <dsp:cNvSpPr/>
      </dsp:nvSpPr>
      <dsp:spPr>
        <a:xfrm>
          <a:off x="281118" y="1367517"/>
          <a:ext cx="511624" cy="511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FD205-8F23-4B47-859A-41BB69D2EDEE}">
      <dsp:nvSpPr>
        <dsp:cNvPr id="0" name=""/>
        <dsp:cNvSpPr/>
      </dsp:nvSpPr>
      <dsp:spPr>
        <a:xfrm>
          <a:off x="1073860" y="1158421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noProof="1">
              <a:solidFill>
                <a:schemeClr val="bg1"/>
              </a:solidFill>
            </a:rPr>
            <a:t>Whats App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1800" kern="1200" noProof="1">
              <a:solidFill>
                <a:schemeClr val="bg1"/>
              </a:solidFill>
            </a:rPr>
            <a:t>11 97653-0774</a:t>
          </a:r>
        </a:p>
      </dsp:txBody>
      <dsp:txXfrm>
        <a:off x="1073860" y="1158421"/>
        <a:ext cx="3178756" cy="930225"/>
      </dsp:txXfrm>
    </dsp:sp>
    <dsp:sp modelId="{712D2B29-4977-4B70-ABE9-215A9E804015}">
      <dsp:nvSpPr>
        <dsp:cNvPr id="0" name=""/>
        <dsp:cNvSpPr/>
      </dsp:nvSpPr>
      <dsp:spPr>
        <a:xfrm>
          <a:off x="0" y="2314156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A9EF9-02EB-4D4D-A251-EC3A2F0EFD57}">
      <dsp:nvSpPr>
        <dsp:cNvPr id="0" name=""/>
        <dsp:cNvSpPr/>
      </dsp:nvSpPr>
      <dsp:spPr>
        <a:xfrm>
          <a:off x="281118" y="2523252"/>
          <a:ext cx="511624" cy="5111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FEABD-B159-4827-91AC-07F0FC9EFC37}">
      <dsp:nvSpPr>
        <dsp:cNvPr id="0" name=""/>
        <dsp:cNvSpPr/>
      </dsp:nvSpPr>
      <dsp:spPr>
        <a:xfrm>
          <a:off x="1178759" y="2365448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0" kern="1200" noProof="1">
              <a:solidFill>
                <a:schemeClr val="bg1"/>
              </a:solidFill>
            </a:rPr>
            <a:t>E-mail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2000" kern="1200" noProof="1">
              <a:solidFill>
                <a:schemeClr val="bg1"/>
              </a:solidFill>
            </a:rPr>
            <a:t>fisiocarepetacademy</a:t>
          </a:r>
          <a:r>
            <a:rPr lang="pt-BR" sz="1600" kern="1200" noProof="1">
              <a:solidFill>
                <a:schemeClr val="bg1"/>
              </a:solidFill>
            </a:rPr>
            <a:t>@gmail.com</a:t>
          </a:r>
          <a:endParaRPr lang="pt-BR" sz="1400" kern="1200" noProof="1">
            <a:solidFill>
              <a:schemeClr val="bg1"/>
            </a:solidFill>
          </a:endParaRPr>
        </a:p>
      </dsp:txBody>
      <dsp:txXfrm>
        <a:off x="1178759" y="2365448"/>
        <a:ext cx="3178756" cy="930225"/>
      </dsp:txXfrm>
    </dsp:sp>
    <dsp:sp modelId="{59534EC1-7FD9-454B-8378-AACE14683CA9}">
      <dsp:nvSpPr>
        <dsp:cNvPr id="0" name=""/>
        <dsp:cNvSpPr/>
      </dsp:nvSpPr>
      <dsp:spPr>
        <a:xfrm>
          <a:off x="0" y="3469890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A461C-9D61-4B88-8277-F9DC532D2140}">
      <dsp:nvSpPr>
        <dsp:cNvPr id="0" name=""/>
        <dsp:cNvSpPr/>
      </dsp:nvSpPr>
      <dsp:spPr>
        <a:xfrm>
          <a:off x="281118" y="3678987"/>
          <a:ext cx="511624" cy="5111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1887C-6C6F-4E1A-BA2B-49AE8504B865}">
      <dsp:nvSpPr>
        <dsp:cNvPr id="0" name=""/>
        <dsp:cNvSpPr/>
      </dsp:nvSpPr>
      <dsp:spPr>
        <a:xfrm>
          <a:off x="1073860" y="3469890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0" kern="1200" noProof="1">
              <a:solidFill>
                <a:schemeClr val="bg1"/>
              </a:solidFill>
            </a:rPr>
            <a:t>Instagram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2000" b="0" kern="1200" noProof="1">
              <a:solidFill>
                <a:schemeClr val="bg1"/>
              </a:solidFill>
            </a:rPr>
            <a:t>@fisiocarepet.academy</a:t>
          </a:r>
          <a:endParaRPr lang="pt-BR" sz="2400" b="0" kern="1200" noProof="1">
            <a:solidFill>
              <a:schemeClr val="bg1"/>
            </a:solidFill>
          </a:endParaRPr>
        </a:p>
      </dsp:txBody>
      <dsp:txXfrm>
        <a:off x="1073860" y="3469890"/>
        <a:ext cx="3178756" cy="930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#3">
  <dgm:title val="Lista sólida vertical de ícones"/>
  <dgm:desc val="Use para mostrar uma série de recursos visuais de cima para baixo com o nível 1 ou nível 1 e nível 2 de texto agrupados em uma forma. Funciona melhor com ícones ou imagens pequenas com descrições mais longa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227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18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415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com Imagem">
  <p:cSld name="Título e Conteúdo com Imagem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21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  <a:defRPr sz="32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3" name="Google Shape;23;p16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4373563" y="2674144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  <a:defRPr sz="3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/>
          <p:nvPr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16"/>
          <p:cNvSpPr/>
          <p:nvPr/>
        </p:nvSpPr>
        <p:spPr>
          <a:xfrm>
            <a:off x="704386" y="713698"/>
            <a:ext cx="10767616" cy="5418000"/>
          </a:xfrm>
          <a:custGeom>
            <a:avLst/>
            <a:gdLst/>
            <a:ahLst/>
            <a:cxnLst/>
            <a:rect l="l" t="t" r="r" b="b"/>
            <a:pathLst>
              <a:path w="10783231" h="5418000" extrusionOk="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3"/>
          </p:nvPr>
        </p:nvSpPr>
        <p:spPr>
          <a:xfrm>
            <a:off x="6172200" y="1737873"/>
            <a:ext cx="5183188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" name="Google Shape;112;p26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" name="Google Shape;113;p26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7" name="Google Shape;117;p26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Somente na Parte Superior – Claro">
  <p:cSld name="Título Somente na Parte Superior – Clar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" name="Google Shape;120;p27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rgbClr val="3F2F28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Google Shape;121;p27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rgbClr val="3F2F28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5" name="Google Shape;125;p27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– Claro">
  <p:cSld name="Título Somente à Esquerda – Claro">
    <p:bg>
      <p:bgPr>
        <a:solidFill>
          <a:srgbClr val="593E24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7217"/>
              </a:buClr>
              <a:buSzPts val="4400"/>
              <a:buFont typeface="Garamond"/>
              <a:buNone/>
              <a:defRPr i="0">
                <a:solidFill>
                  <a:srgbClr val="AC721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2" name="Google Shape;132;p28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28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28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Direita – Claro">
  <p:cSld name="Título Somente à Direita – Claro">
    <p:bg>
      <p:bgPr>
        <a:solidFill>
          <a:schemeClr val="accen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" name="Google Shape;137;p29"/>
          <p:cNvSpPr/>
          <p:nvPr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7217"/>
              </a:buClr>
              <a:buSzPts val="4400"/>
              <a:buFont typeface="Garamond"/>
              <a:buNone/>
              <a:defRPr i="0">
                <a:solidFill>
                  <a:srgbClr val="AC721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1" name="Google Shape;141;p29"/>
          <p:cNvSpPr/>
          <p:nvPr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Google Shape;142;p29"/>
          <p:cNvSpPr/>
          <p:nvPr/>
        </p:nvSpPr>
        <p:spPr>
          <a:xfrm rot="5400000" flipH="1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" name="Google Shape;143;p29"/>
          <p:cNvSpPr/>
          <p:nvPr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p3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 com Borda">
  <p:cSld name="Em branco com Borda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3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2" name="Google Shape;152;p31"/>
          <p:cNvSpPr/>
          <p:nvPr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°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8" name="Google Shape;38;p18"/>
          <p:cNvSpPr/>
          <p:nvPr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" name="Google Shape;39;p18"/>
          <p:cNvSpPr/>
          <p:nvPr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" name="Google Shape;40;p18"/>
          <p:cNvSpPr/>
          <p:nvPr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" name="Google Shape;41;p18"/>
          <p:cNvSpPr/>
          <p:nvPr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- Escuro" type="titleOnly">
  <p:cSld name="TITLE_ONLY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21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8" name="Google Shape;48;p19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" name="Google Shape;49;p19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" name="Google Shape;50;p19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" name="Google Shape;53;p20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" name="Google Shape;54;p20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20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" name="Google Shape;56;p20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1" name="Google Shape;61;p20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>
  <p:cSld name="Imagem com Legenda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" name="Google Shape;64;p21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21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Google Shape;66;p21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" name="Google Shape;67;p21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" name="Google Shape;68;p21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21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3" name="Google Shape;73;p21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68183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estreitos com imagem">
  <p:cSld name="Título e conteúdo estreitos com image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22"/>
          <p:cNvSpPr/>
          <p:nvPr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i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>
            <a:off x="8776252" y="3856383"/>
            <a:ext cx="2577548" cy="210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1" name="Google Shape;81;p22"/>
          <p:cNvSpPr/>
          <p:nvPr/>
        </p:nvSpPr>
        <p:spPr>
          <a:xfrm>
            <a:off x="8584635" y="713698"/>
            <a:ext cx="2879560" cy="5418000"/>
          </a:xfrm>
          <a:custGeom>
            <a:avLst/>
            <a:gdLst/>
            <a:ahLst/>
            <a:cxnLst/>
            <a:rect l="l" t="t" r="r" b="b"/>
            <a:pathLst>
              <a:path w="2879560" h="5418000" extrusionOk="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 w="12700" cap="flat" cmpd="sng">
            <a:solidFill>
              <a:schemeClr val="accent6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22"/>
          <p:cNvSpPr/>
          <p:nvPr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" name="Google Shape;83;p22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74988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ção com Imagem e Nome do Autor">
  <p:cSld name="Citação com Imagem e Nome do Autor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" name="Google Shape;86;p23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3"/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23"/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" name="Google Shape;91;p23"/>
          <p:cNvSpPr txBox="1">
            <a:spLocks noGrp="1"/>
          </p:cNvSpPr>
          <p:nvPr>
            <p:ph type="ctrTitle"/>
          </p:nvPr>
        </p:nvSpPr>
        <p:spPr>
          <a:xfrm>
            <a:off x="4512000" y="924339"/>
            <a:ext cx="3168000" cy="350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  <a:defRPr sz="40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ubTitle" idx="1"/>
          </p:nvPr>
        </p:nvSpPr>
        <p:spPr>
          <a:xfrm>
            <a:off x="451200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Garamo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831850" y="40052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0" name="Google Shape;100;p24"/>
          <p:cNvSpPr/>
          <p:nvPr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24"/>
          <p:cNvSpPr/>
          <p:nvPr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4C0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sz="4400" b="0" i="0" u="none" strike="noStrike" cap="none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Garamond"/>
              <a:buChar char="°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15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L-bUikOBBE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1320627" y="170334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pt-BR" sz="4000" dirty="0"/>
              <a:t> Híbrido</a:t>
            </a:r>
            <a:br>
              <a:rPr lang="pt-BR" sz="4000" dirty="0"/>
            </a:br>
            <a:r>
              <a:rPr lang="pt-BR" sz="4000" dirty="0"/>
              <a:t>Turma SP</a:t>
            </a:r>
            <a:endParaRPr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4122295" y="1602668"/>
            <a:ext cx="6989705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 dirty="0"/>
              <a:t>9º Curso de Certificação Fisioterapia Veterinária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b="1" dirty="0"/>
          </a:p>
        </p:txBody>
      </p:sp>
      <p:pic>
        <p:nvPicPr>
          <p:cNvPr id="166" name="Google Shape;166;p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2" name="Google Shape;167;p1" descr="Pessoa com gato no colo&#10;&#10;Descrição gerada automaticamente">
            <a:extLst>
              <a:ext uri="{FF2B5EF4-FFF2-40B4-BE49-F238E27FC236}">
                <a16:creationId xmlns:a16="http://schemas.microsoft.com/office/drawing/2014/main" id="{14C58ED3-95AD-166F-0845-B0CB449D9F9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1348" r="1348"/>
          <a:stretch/>
        </p:blipFill>
        <p:spPr>
          <a:xfrm>
            <a:off x="1071980" y="2312022"/>
            <a:ext cx="2520000" cy="3454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0" descr="Pessoa com camisa branca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3045" y="1611430"/>
            <a:ext cx="41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 txBox="1"/>
          <p:nvPr/>
        </p:nvSpPr>
        <p:spPr>
          <a:xfrm flipH="1">
            <a:off x="4470299" y="2006956"/>
            <a:ext cx="65025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Dr. CCRP Renata Diniz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Mestre pela UNESP Botucatu</a:t>
            </a:r>
            <a:endParaRPr sz="180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Doutoranda pela Universidat de les llles Balears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Certificada em Fisioterapia  Veterinária pela CCRP, Tennessee University, EUA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Professora - Instrutora na Europa e América do Sul do CCRP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Vice presidente da  Associação Ibero Americana de Fisiatr</a:t>
            </a:r>
            <a:r>
              <a:rPr lang="pt-BR" sz="1800">
                <a:solidFill>
                  <a:srgbClr val="521707"/>
                </a:solidFill>
              </a:rPr>
              <a:t>i</a:t>
            </a: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1800">
                <a:solidFill>
                  <a:srgbClr val="521707"/>
                </a:solidFill>
              </a:rPr>
              <a:t>Veterinária</a:t>
            </a: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 (AIFISVET)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Autora do Livro Fisiatria em Pequenos Animais </a:t>
            </a:r>
            <a:endParaRPr sz="18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0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rgbClr val="521707"/>
                </a:solidFill>
              </a:rPr>
              <a:t>Professores do Curso Certificação</a:t>
            </a:r>
            <a:endParaRPr/>
          </a:p>
        </p:txBody>
      </p:sp>
      <p:pic>
        <p:nvPicPr>
          <p:cNvPr id="250" name="Google Shape;250;p10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 descr="Bandeira da Espanha: origem, significado e história - Toda Matér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2787" y="1616240"/>
            <a:ext cx="1081009" cy="74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517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Esp. Nivea Veturiano</a:t>
            </a:r>
            <a:endParaRPr sz="2400" b="1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Formação em Neurologia Veterinária 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Acupuntura Veterinária pelo Instituto Bioethicus</a:t>
            </a:r>
            <a:endParaRPr sz="2000" b="0" i="0">
              <a:solidFill>
                <a:srgbClr val="52170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Sócia Proprietária da franquia Fisio Care Pet São José dos Campo</a:t>
            </a:r>
            <a:endParaRPr sz="20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rgbClr val="521707"/>
                </a:solidFill>
              </a:rPr>
              <a:t>Professores do Curso Certificação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Esp. </a:t>
            </a:r>
            <a:r>
              <a:rPr lang="pt-BR" sz="2400" b="1" dirty="0">
                <a:solidFill>
                  <a:srgbClr val="521707"/>
                </a:solidFill>
              </a:rPr>
              <a:t>Camila </a:t>
            </a:r>
            <a:r>
              <a:rPr lang="pt-BR" sz="2400" b="1" dirty="0" err="1">
                <a:solidFill>
                  <a:srgbClr val="521707"/>
                </a:solidFill>
              </a:rPr>
              <a:t>Rugeri</a:t>
            </a:r>
            <a:r>
              <a:rPr lang="pt-BR" sz="2400" b="1" dirty="0">
                <a:solidFill>
                  <a:srgbClr val="521707"/>
                </a:solidFill>
              </a:rPr>
              <a:t> </a:t>
            </a:r>
            <a:r>
              <a:rPr lang="pt-BR" sz="2400" b="1" dirty="0" err="1">
                <a:solidFill>
                  <a:srgbClr val="521707"/>
                </a:solidFill>
              </a:rPr>
              <a:t>Chinelatto</a:t>
            </a:r>
            <a:endParaRPr sz="2400" b="1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</a:t>
            </a:r>
            <a:r>
              <a:rPr lang="pt-BR" sz="2000" dirty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Fisioterapia Veterinária</a:t>
            </a:r>
            <a:endParaRPr sz="2000" b="0" i="0" dirty="0">
              <a:solidFill>
                <a:srgbClr val="52170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Responsável pela Unidade</a:t>
            </a:r>
            <a:r>
              <a:rPr lang="pt-BR" sz="2000" b="0" i="0" dirty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Fisio Care Pet </a:t>
            </a:r>
            <a:r>
              <a:rPr lang="pt-BR" sz="2000" dirty="0">
                <a:solidFill>
                  <a:srgbClr val="52170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Guarulhos</a:t>
            </a:r>
            <a:endParaRPr sz="2000" u="none" strike="noStrike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rgbClr val="521707"/>
                </a:solidFill>
              </a:rPr>
              <a:t>Professores do Curso Certificação</a:t>
            </a:r>
            <a:endParaRPr/>
          </a:p>
        </p:txBody>
      </p:sp>
      <p:pic>
        <p:nvPicPr>
          <p:cNvPr id="3" name="Imagem 2" descr="Mulher de blusa branca&#10;&#10;Descrição gerada automaticamente com confiança média">
            <a:extLst>
              <a:ext uri="{FF2B5EF4-FFF2-40B4-BE49-F238E27FC236}">
                <a16:creationId xmlns:a16="http://schemas.microsoft.com/office/drawing/2014/main" id="{3811E99D-EFD7-53DE-F795-8308E23A8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64" y="1822363"/>
            <a:ext cx="3135712" cy="41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>
            <a:spLocks noGrp="1"/>
          </p:cNvSpPr>
          <p:nvPr>
            <p:ph type="title"/>
          </p:nvPr>
        </p:nvSpPr>
        <p:spPr>
          <a:xfrm>
            <a:off x="1089040" y="611848"/>
            <a:ext cx="1001391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Garamond"/>
              <a:buNone/>
            </a:pPr>
            <a:r>
              <a:rPr lang="pt-BR" sz="6600"/>
              <a:t>Realização</a:t>
            </a:r>
            <a:endParaRPr/>
          </a:p>
        </p:txBody>
      </p:sp>
      <p:pic>
        <p:nvPicPr>
          <p:cNvPr id="275" name="Google Shape;275;p13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148" y="1966680"/>
            <a:ext cx="3286045" cy="394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26C85-B2CB-40E2-9EF5-0C273D79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315" y="1274097"/>
            <a:ext cx="4015409" cy="2098615"/>
          </a:xfrm>
        </p:spPr>
        <p:txBody>
          <a:bodyPr rtlCol="0">
            <a:noAutofit/>
          </a:bodyPr>
          <a:lstStyle/>
          <a:p>
            <a:pPr rtl="0"/>
            <a:r>
              <a:rPr lang="pt-BR" sz="4800" noProof="1"/>
              <a:t>Dúvidas?</a:t>
            </a:r>
            <a:br>
              <a:rPr lang="pt-BR" sz="4800" noProof="1"/>
            </a:br>
            <a:r>
              <a:rPr lang="pt-BR" sz="4800" noProof="1"/>
              <a:t>Estamos aqui para te ajudar.</a:t>
            </a:r>
          </a:p>
        </p:txBody>
      </p:sp>
      <p:graphicFrame>
        <p:nvGraphicFramePr>
          <p:cNvPr id="3" name="Espaço Reservado para Conteúdo 2" descr="Espaço reservado ao SmartArt – Lista de contatos">
            <a:extLst>
              <a:ext uri="{FF2B5EF4-FFF2-40B4-BE49-F238E27FC236}">
                <a16:creationId xmlns:a16="http://schemas.microsoft.com/office/drawing/2014/main" id="{7944F032-B096-4FBC-A7D9-5050F89CDAAE}"/>
              </a:ext>
            </a:extLst>
          </p:cNvPr>
          <p:cNvGraphicFramePr>
            <a:graphicFrameLocks/>
          </p:cNvGraphicFramePr>
          <p:nvPr/>
        </p:nvGraphicFramePr>
        <p:xfrm>
          <a:off x="6318051" y="1274097"/>
          <a:ext cx="4491257" cy="4402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0D545BE6-7C2B-80A0-4B91-56B087354A9B}"/>
              </a:ext>
            </a:extLst>
          </p:cNvPr>
          <p:cNvSpPr/>
          <p:nvPr/>
        </p:nvSpPr>
        <p:spPr>
          <a:xfrm>
            <a:off x="1578176" y="4196112"/>
            <a:ext cx="4172712" cy="1371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b="1" u="sng" dirty="0">
                <a:solidFill>
                  <a:schemeClr val="bg1"/>
                </a:solidFill>
              </a:rPr>
              <a:t>Dados da Conta para Depósito: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Banco Bradesco Ag 7748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C.C 89449-4  Fisio Care Pet Academy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 err="1">
                <a:solidFill>
                  <a:schemeClr val="bg1"/>
                </a:solidFill>
              </a:rPr>
              <a:t>Cnpj</a:t>
            </a:r>
            <a:r>
              <a:rPr lang="en-US" sz="1400" dirty="0">
                <a:solidFill>
                  <a:schemeClr val="bg1"/>
                </a:solidFill>
              </a:rPr>
              <a:t> 47.845.650/0001-00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Pix:  fisiocarepetacademy@gmail.com</a:t>
            </a:r>
          </a:p>
        </p:txBody>
      </p:sp>
      <p:pic>
        <p:nvPicPr>
          <p:cNvPr id="6" name="Imagem 5" descr="Uma imagem contendo Forma&#10;&#10;Descrição gerada automaticamente">
            <a:extLst>
              <a:ext uri="{FF2B5EF4-FFF2-40B4-BE49-F238E27FC236}">
                <a16:creationId xmlns:a16="http://schemas.microsoft.com/office/drawing/2014/main" id="{F477B2E2-4696-90AC-2A4D-272BEB299F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7440" y="4885414"/>
            <a:ext cx="897719" cy="107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9363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8;p12">
            <a:extLst>
              <a:ext uri="{FF2B5EF4-FFF2-40B4-BE49-F238E27FC236}">
                <a16:creationId xmlns:a16="http://schemas.microsoft.com/office/drawing/2014/main" id="{DAA5DC96-3EA0-A1A4-6B16-B7C369FF7A08}"/>
              </a:ext>
            </a:extLst>
          </p:cNvPr>
          <p:cNvSpPr txBox="1">
            <a:spLocks/>
          </p:cNvSpPr>
          <p:nvPr/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521707"/>
              </a:buClr>
              <a:buSzPts val="4400"/>
              <a:buFont typeface="Garamond"/>
              <a:buNone/>
            </a:pPr>
            <a:r>
              <a:rPr lang="pt-BR" sz="3200" b="1" dirty="0">
                <a:solidFill>
                  <a:srgbClr val="521707"/>
                </a:solidFill>
              </a:rPr>
              <a:t>PATROCINADORES DIAMANTE</a:t>
            </a:r>
            <a:endParaRPr lang="pt-BR" sz="32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E2804D-99FE-1F15-D7C4-6C987D904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41" y="1941095"/>
            <a:ext cx="4115369" cy="20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olab Farmacêutica">
            <a:extLst>
              <a:ext uri="{FF2B5EF4-FFF2-40B4-BE49-F238E27FC236}">
                <a16:creationId xmlns:a16="http://schemas.microsoft.com/office/drawing/2014/main" id="{233C7F5E-B4FB-55A2-94B6-AB75393E4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92" y="2277979"/>
            <a:ext cx="4648712" cy="152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élula-tronco Veterinária - Omics Biotecnologia Animal®">
            <a:extLst>
              <a:ext uri="{FF2B5EF4-FFF2-40B4-BE49-F238E27FC236}">
                <a16:creationId xmlns:a16="http://schemas.microsoft.com/office/drawing/2014/main" id="{08D04D25-4995-21C1-1497-6874A9F95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52" y="4524013"/>
            <a:ext cx="4211448" cy="14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 ZOETIS LARANJA PDF | ASPACO">
            <a:extLst>
              <a:ext uri="{FF2B5EF4-FFF2-40B4-BE49-F238E27FC236}">
                <a16:creationId xmlns:a16="http://schemas.microsoft.com/office/drawing/2014/main" id="{F2E16278-42CF-6A44-4FF0-FCE2F39E5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508" y="4520271"/>
            <a:ext cx="4114996" cy="15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19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8;p12">
            <a:extLst>
              <a:ext uri="{FF2B5EF4-FFF2-40B4-BE49-F238E27FC236}">
                <a16:creationId xmlns:a16="http://schemas.microsoft.com/office/drawing/2014/main" id="{DAA5DC96-3EA0-A1A4-6B16-B7C369FF7A08}"/>
              </a:ext>
            </a:extLst>
          </p:cNvPr>
          <p:cNvSpPr txBox="1">
            <a:spLocks/>
          </p:cNvSpPr>
          <p:nvPr/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521707"/>
              </a:buClr>
              <a:buSzPts val="4400"/>
              <a:buFont typeface="Garamond"/>
              <a:buNone/>
            </a:pPr>
            <a:r>
              <a:rPr lang="pt-BR" sz="3200" b="1" dirty="0">
                <a:solidFill>
                  <a:srgbClr val="521707"/>
                </a:solidFill>
              </a:rPr>
              <a:t>PATROCINADORES DIAMANTE</a:t>
            </a:r>
            <a:endParaRPr lang="pt-BR" sz="3200" b="1" dirty="0"/>
          </a:p>
        </p:txBody>
      </p:sp>
      <p:pic>
        <p:nvPicPr>
          <p:cNvPr id="3074" name="Picture 2" descr="Seja bem-vindo a Vet Health - Equipamentos veterinarios.">
            <a:extLst>
              <a:ext uri="{FF2B5EF4-FFF2-40B4-BE49-F238E27FC236}">
                <a16:creationId xmlns:a16="http://schemas.microsoft.com/office/drawing/2014/main" id="{F5B66CE9-762D-B758-4CFC-76EEC219F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69" y="2254750"/>
            <a:ext cx="4806131" cy="148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tness Dog - Esteiras para Cães">
            <a:extLst>
              <a:ext uri="{FF2B5EF4-FFF2-40B4-BE49-F238E27FC236}">
                <a16:creationId xmlns:a16="http://schemas.microsoft.com/office/drawing/2014/main" id="{3FB1BE38-E0CF-DEF4-4954-5CF59CB8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6" y="1945858"/>
            <a:ext cx="3262061" cy="179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ação Premier Raças Específicas Shih Tzu Adultos Frango ...">
            <a:extLst>
              <a:ext uri="{FF2B5EF4-FFF2-40B4-BE49-F238E27FC236}">
                <a16:creationId xmlns:a16="http://schemas.microsoft.com/office/drawing/2014/main" id="{43CAD619-8502-D49D-8D10-75E742598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69" y="4058296"/>
            <a:ext cx="4806131" cy="199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ágina Inicial - HTM VET">
            <a:extLst>
              <a:ext uri="{FF2B5EF4-FFF2-40B4-BE49-F238E27FC236}">
                <a16:creationId xmlns:a16="http://schemas.microsoft.com/office/drawing/2014/main" id="{34691772-DFBB-C37B-EABA-A9F1735B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82" y="4315847"/>
            <a:ext cx="2842068" cy="148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1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1200313" y="265502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lang="pt-BR" sz="4400" dirty="0"/>
              <a:t> Híbrido Turma RS</a:t>
            </a:r>
            <a:endParaRPr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4122295" y="1602668"/>
            <a:ext cx="6989705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pt-BR" sz="4400" b="1" dirty="0"/>
              <a:t>Confira a explicação sobre nosso cronograma:</a:t>
            </a:r>
          </a:p>
        </p:txBody>
      </p:sp>
      <p:pic>
        <p:nvPicPr>
          <p:cNvPr id="167" name="Google Shape;167;p1" descr="Pessoa com gato no colo&#10;&#10;Descrição gerada automa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348" r="1348"/>
          <a:stretch/>
        </p:blipFill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6E8317C-F080-4DCC-55EB-9EB26F11822C}"/>
              </a:ext>
            </a:extLst>
          </p:cNvPr>
          <p:cNvSpPr txBox="1"/>
          <p:nvPr/>
        </p:nvSpPr>
        <p:spPr>
          <a:xfrm>
            <a:off x="4569147" y="340054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hlinkClick r:id="rId4"/>
              </a:rPr>
              <a:t>https://youtu.be/L-bUikOBBEU</a:t>
            </a:r>
            <a:r>
              <a:rPr lang="pt-BR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582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Informações</a:t>
            </a:r>
            <a:endParaRPr/>
          </a:p>
        </p:txBody>
      </p:sp>
      <p:pic>
        <p:nvPicPr>
          <p:cNvPr id="185" name="Google Shape;185;p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"/>
          <p:cNvSpPr txBox="1"/>
          <p:nvPr/>
        </p:nvSpPr>
        <p:spPr>
          <a:xfrm>
            <a:off x="1233566" y="1905506"/>
            <a:ext cx="97248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	Público Alvo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Somente veterinários e estudantes de veterinária que estiverem cursando pelo menos o 9º semestre (quinto ano) poderão realizar o curso.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Acompanhamento prático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Para concluir a certificação o aluno deverá acompanhar por 200 horas a rotina de alguma das UNIDADES da Fisio Care Pet. Totalizando 276 horas de aprendizado.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Vagas na Fisio Care Pet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Esse curso te capacitará </a:t>
            </a:r>
            <a:r>
              <a:rPr lang="pt-BR" sz="200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nos</a:t>
            </a: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 processos de seleção para novas vagas na Fisio care Pet.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1" i="0" u="none" strike="noStrike" cap="none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Exame neurológico e de localização de lesões neurológicas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Novidades da doença do disco intervertebral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Diagnósticos </a:t>
            </a: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diferenciais</a:t>
            </a: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 da DDIV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Exame ortopédico e principais afecções articulares</a:t>
            </a:r>
            <a:endParaRPr/>
          </a:p>
        </p:txBody>
      </p:sp>
      <p:pic>
        <p:nvPicPr>
          <p:cNvPr id="194" name="Google Shape;194;p4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95;p4">
            <a:extLst>
              <a:ext uri="{FF2B5EF4-FFF2-40B4-BE49-F238E27FC236}">
                <a16:creationId xmlns:a16="http://schemas.microsoft.com/office/drawing/2014/main" id="{E2434318-4088-4F3F-579C-462511131C1A}"/>
              </a:ext>
            </a:extLst>
          </p:cNvPr>
          <p:cNvSpPr txBox="1"/>
          <p:nvPr/>
        </p:nvSpPr>
        <p:spPr>
          <a:xfrm flipH="1">
            <a:off x="1304892" y="2023674"/>
            <a:ext cx="9587696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25/06/2024</a:t>
            </a:r>
            <a:endParaRPr sz="2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29 e 30 de Junho de 2024 das 09 ás 18h</a:t>
            </a:r>
            <a:endParaRPr sz="2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Anatomia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Interpretação de radiografias, tomografia e ressonância.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Controle de dor em pacientes neurológicos e com osteoartrose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Protocolos Fisio Care Pet em todas as afecções ortopédicas. </a:t>
            </a:r>
            <a:endParaRPr/>
          </a:p>
        </p:txBody>
      </p:sp>
      <p:pic>
        <p:nvPicPr>
          <p:cNvPr id="203" name="Google Shape;203;p5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95;p4">
            <a:extLst>
              <a:ext uri="{FF2B5EF4-FFF2-40B4-BE49-F238E27FC236}">
                <a16:creationId xmlns:a16="http://schemas.microsoft.com/office/drawing/2014/main" id="{CD505E89-0294-BF0D-1D9F-E72A523D0269}"/>
              </a:ext>
            </a:extLst>
          </p:cNvPr>
          <p:cNvSpPr txBox="1"/>
          <p:nvPr/>
        </p:nvSpPr>
        <p:spPr>
          <a:xfrm flipH="1">
            <a:off x="1304892" y="2023674"/>
            <a:ext cx="9587696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25/06/2024</a:t>
            </a:r>
            <a:endParaRPr sz="2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29 e 30 de Junho de 2024 das 09 ás 18h</a:t>
            </a:r>
            <a:endParaRPr sz="2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1172982" y="3414930"/>
            <a:ext cx="9335126" cy="281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Protocolos de neuroreabilitação Fisio Care Pet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Reais particularidades da reabilitação em felinos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Lesão em cães atletas e sua reabilitação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Fisiatria em animais geriatras</a:t>
            </a:r>
            <a:endParaRPr/>
          </a:p>
          <a:p>
            <a:pPr marL="285750" marR="0" lvl="0" indent="-133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2" name="Google Shape;212;p6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95;p4">
            <a:extLst>
              <a:ext uri="{FF2B5EF4-FFF2-40B4-BE49-F238E27FC236}">
                <a16:creationId xmlns:a16="http://schemas.microsoft.com/office/drawing/2014/main" id="{FBE92BF3-1541-679D-612D-9A6A872703C3}"/>
              </a:ext>
            </a:extLst>
          </p:cNvPr>
          <p:cNvSpPr txBox="1"/>
          <p:nvPr/>
        </p:nvSpPr>
        <p:spPr>
          <a:xfrm flipH="1">
            <a:off x="1304892" y="2023674"/>
            <a:ext cx="9587696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25/06/2024</a:t>
            </a:r>
            <a:endParaRPr sz="2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29 e 30 de Junho de 2024 das 09 ás 18h</a:t>
            </a:r>
            <a:endParaRPr sz="2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1172982" y="3363699"/>
            <a:ext cx="93351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Principais modalidades terapêuticas: </a:t>
            </a:r>
            <a:r>
              <a:rPr lang="pt-BR" sz="2400" b="1" dirty="0" err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Hidoterapia</a:t>
            </a: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pt-BR" sz="2400" b="1" dirty="0" err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Laserterapia</a:t>
            </a: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, Ultrassom, Eletro, Laser, campo magnético, radiofrequência, sistema indutivo SIS,  técnicas de massagem e exercícios terapêuticos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Tratamento da obesidade canina pela fisiatria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1" name="Google Shape;221;p7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95;p4">
            <a:extLst>
              <a:ext uri="{FF2B5EF4-FFF2-40B4-BE49-F238E27FC236}">
                <a16:creationId xmlns:a16="http://schemas.microsoft.com/office/drawing/2014/main" id="{BEB1ED02-2F86-3CC7-A7F2-4EBB7505884A}"/>
              </a:ext>
            </a:extLst>
          </p:cNvPr>
          <p:cNvSpPr txBox="1"/>
          <p:nvPr/>
        </p:nvSpPr>
        <p:spPr>
          <a:xfrm flipH="1">
            <a:off x="1304892" y="2023674"/>
            <a:ext cx="9587696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25/06/2024</a:t>
            </a:r>
            <a:endParaRPr sz="2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29 e 30 de Junho de 2024 das 09 ás 18h</a:t>
            </a:r>
            <a:endParaRPr sz="2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29" name="Google Shape;229;p8"/>
          <p:cNvSpPr txBox="1"/>
          <p:nvPr/>
        </p:nvSpPr>
        <p:spPr>
          <a:xfrm>
            <a:off x="1172982" y="3093879"/>
            <a:ext cx="9335126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Discussão de casos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Prática de Exame ortopédico e neurológico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Prática das modalidades terapêuticas, hidroterapia e exercícios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Localização de lesões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Demonstração de protocolos Fisio Care em todas as afecções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0" name="Google Shape;230;p8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8"/>
          <p:cNvSpPr txBox="1"/>
          <p:nvPr/>
        </p:nvSpPr>
        <p:spPr>
          <a:xfrm flipH="1">
            <a:off x="1304894" y="2139772"/>
            <a:ext cx="933512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dias 29 e 30 de Junho de 2024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sym typeface="Garamond"/>
              </a:rPr>
              <a:t>Das 09:00 ás 18h - </a:t>
            </a: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Unidade Sede Moema - SP</a:t>
            </a: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9139782" y="2628230"/>
            <a:ext cx="1991280" cy="1991280"/>
          </a:xfrm>
          <a:prstGeom prst="star12">
            <a:avLst>
              <a:gd name="adj" fmla="val 37500"/>
            </a:avLst>
          </a:prstGeom>
          <a:solidFill>
            <a:schemeClr val="accent1"/>
          </a:solidFill>
          <a:ln w="12700" cap="flat" cmpd="sng">
            <a:solidFill>
              <a:srgbClr val="78230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Vagas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Limitadas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9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342" y="1825624"/>
            <a:ext cx="310499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9"/>
          <p:cNvSpPr txBox="1"/>
          <p:nvPr/>
        </p:nvSpPr>
        <p:spPr>
          <a:xfrm flipH="1">
            <a:off x="4470196" y="2006956"/>
            <a:ext cx="6502603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Ms. Ricardo </a:t>
            </a:r>
            <a:r>
              <a:rPr lang="pt-BR" sz="2000" b="1" dirty="0">
                <a:solidFill>
                  <a:srgbClr val="521707"/>
                </a:solidFill>
              </a:rPr>
              <a:t>S. Lopes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CEO da Fisio Care Pet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Autor do livro Fisiatria em Pequenos animais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Pós-graduado em Ortopedia pela USP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Curso de certificação do CCRP- Universidade Tennessee</a:t>
            </a:r>
            <a:endParaRPr sz="1800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Presidente da ANFIVET (2019-22)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none" strike="noStrike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Coordenador dos cursos da Fisio Care Pet</a:t>
            </a:r>
            <a:endParaRPr sz="1800" u="none" strike="noStrike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 dirty="0">
                <a:solidFill>
                  <a:srgbClr val="521707"/>
                </a:solidFill>
              </a:rPr>
              <a:t>Professores do Curso Certificação</a:t>
            </a:r>
            <a:endParaRPr dirty="0"/>
          </a:p>
        </p:txBody>
      </p:sp>
      <p:pic>
        <p:nvPicPr>
          <p:cNvPr id="240" name="Google Shape;240;p9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 descr="Dr. Ricardo Guglielmi - Vetsapie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990" y="1825624"/>
            <a:ext cx="3097351" cy="412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 descr="Homem de camisa branc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343" y="1824864"/>
            <a:ext cx="3145498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</TotalTime>
  <Words>659</Words>
  <Application>Microsoft Office PowerPoint</Application>
  <PresentationFormat>Widescreen</PresentationFormat>
  <Paragraphs>101</Paragraphs>
  <Slides>16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Garamond</vt:lpstr>
      <vt:lpstr>Arial</vt:lpstr>
      <vt:lpstr>Calibri</vt:lpstr>
      <vt:lpstr>Helvetica Neue</vt:lpstr>
      <vt:lpstr>Tema do Office</vt:lpstr>
      <vt:lpstr> Híbrido Turma SP</vt:lpstr>
      <vt:lpstr> Híbrido Turma RS</vt:lpstr>
      <vt:lpstr>Informações</vt:lpstr>
      <vt:lpstr>Cronograma do Curso</vt:lpstr>
      <vt:lpstr>Cronograma do Curso</vt:lpstr>
      <vt:lpstr>Cronograma do Curso</vt:lpstr>
      <vt:lpstr>Cronograma do Curso</vt:lpstr>
      <vt:lpstr>Cronograma do Curso</vt:lpstr>
      <vt:lpstr>Professores do Curso Certificação</vt:lpstr>
      <vt:lpstr>Professores do Curso Certificação</vt:lpstr>
      <vt:lpstr>Professores do Curso Certificação</vt:lpstr>
      <vt:lpstr>Professores do Curso Certificação</vt:lpstr>
      <vt:lpstr>Realização</vt:lpstr>
      <vt:lpstr>Dúvidas? Estamos aqui para te ajudar.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Híbrido Turma RS</dc:title>
  <dc:creator>miriam caramico</dc:creator>
  <cp:lastModifiedBy>ricardo lopes</cp:lastModifiedBy>
  <cp:revision>18</cp:revision>
  <dcterms:created xsi:type="dcterms:W3CDTF">2020-12-17T23:57:31Z</dcterms:created>
  <dcterms:modified xsi:type="dcterms:W3CDTF">2024-04-07T10:58:06Z</dcterms:modified>
</cp:coreProperties>
</file>