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90" r:id="rId16"/>
    <p:sldId id="291" r:id="rId17"/>
    <p:sldId id="292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Sondos" panose="020B0604020202020204" charset="-78"/>
      <p:regular r:id="rId20"/>
    </p:embeddedFont>
    <p:embeddedFont>
      <p:font typeface="Urbanist" panose="020B0604020202020204" charset="0"/>
      <p:regular r:id="rId21"/>
    </p:embeddedFont>
    <p:embeddedFont>
      <p:font typeface="Urbanist 1" panose="020B0604020202020204" charset="0"/>
      <p:regular r:id="rId22"/>
    </p:embeddedFont>
    <p:embeddedFont>
      <p:font typeface="Urbanist 1 Bold" panose="020B0604020202020204" charset="0"/>
      <p:regular r:id="rId23"/>
    </p:embeddedFont>
    <p:embeddedFont>
      <p:font typeface="Urbanist Bold" panose="020B0604020202020204" charset="0"/>
      <p:regular r:id="rId24"/>
    </p:embeddedFont>
    <p:embeddedFont>
      <p:font typeface="Urbanist Heavy" panose="020B0604020202020204" charset="0"/>
      <p:regular r:id="rId25"/>
    </p:embeddedFont>
    <p:embeddedFont>
      <p:font typeface="Urbanist Medium" panose="020B0604020202020204" charset="0"/>
      <p:regular r:id="rId26"/>
    </p:embeddedFont>
    <p:embeddedFont>
      <p:font typeface="Urbanist Semi-Bold" panose="020B0604020202020204" charset="0"/>
      <p:regular r:id="rId27"/>
    </p:embeddedFont>
    <p:embeddedFont>
      <p:font typeface="Urbanist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24995" y="6189965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 Uberlândia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24995" y="2553600"/>
            <a:ext cx="6734305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10º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Certificação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Fisioterapia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Veterinária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2504481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Hidroterapia,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8" y="340179"/>
            <a:ext cx="5564524" cy="7066983"/>
            <a:chOff x="0" y="0"/>
            <a:chExt cx="7419365" cy="9422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</a:p>
            <a:p>
              <a:pPr algn="l">
                <a:lnSpc>
                  <a:spcPts val="4368"/>
                </a:lnSpc>
              </a:pP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25/09/2024 </a:t>
              </a: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28 e 29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das 09h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às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18h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2061511"/>
            <a:ext cx="10405319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Discussão de casos;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de Exames ortopédicos e neurológicos;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das modalidades terapêuticas, hidroterapia e exercícios;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Localização de lesões;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Demonstração de protocolos Fisio Care em todas as afecções.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8" y="340179"/>
            <a:ext cx="5564524" cy="7066983"/>
            <a:chOff x="0" y="0"/>
            <a:chExt cx="7419365" cy="9422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</a:p>
            <a:p>
              <a:pPr algn="l">
                <a:lnSpc>
                  <a:spcPts val="4368"/>
                </a:lnSpc>
              </a:pP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25/09/2024 </a:t>
              </a: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28 e 29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das 09h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às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18h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profissional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563702"/>
            <a:ext cx="609380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Fisio Care Pet - Unidade Uberlândia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Rua Professor João Argemiro Loyola - 319</a:t>
            </a:r>
          </a:p>
        </p:txBody>
      </p:sp>
      <p:pic>
        <p:nvPicPr>
          <p:cNvPr id="1028" name="Picture 4" descr="Foto">
            <a:extLst>
              <a:ext uri="{FF2B5EF4-FFF2-40B4-BE49-F238E27FC236}">
                <a16:creationId xmlns:a16="http://schemas.microsoft.com/office/drawing/2014/main" id="{A0CDB202-4534-153D-068E-5A0C40C1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146" y="3463159"/>
            <a:ext cx="5042653" cy="6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14" y="3771900"/>
            <a:ext cx="6529960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9" y="4728415"/>
            <a:ext cx="8207471" cy="23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LOCALIZAÇAO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682696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814458"/>
            <a:ext cx="0" cy="64337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0" y="685800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9157113" y="3429000"/>
            <a:ext cx="9130887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05750" y="624056"/>
            <a:ext cx="8145612" cy="2180887"/>
            <a:chOff x="0" y="0"/>
            <a:chExt cx="10860816" cy="290785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0860816" cy="78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Público Alvo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403"/>
              <a:ext cx="10860816" cy="196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Somente veterinários e estudantes de veterinária que estiverem cursando pelo menos o 9 semestre (quinto ano) poderão realizar o curso.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02171" y="1867901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82572" y="3785697"/>
            <a:ext cx="7879970" cy="2715606"/>
            <a:chOff x="0" y="0"/>
            <a:chExt cx="10506626" cy="36208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0506626" cy="79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Acompanhamento prático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79261"/>
              <a:ext cx="10506626" cy="264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Para obter a certificação, o aluno deverá acompanhar por 200 horas a rotina de alguma das unidades da Fisio Care Pet. Totalizando 276 horas de aprendizado.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2425" y="7690664"/>
            <a:ext cx="7672263" cy="1763671"/>
            <a:chOff x="0" y="0"/>
            <a:chExt cx="10229684" cy="235156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0229684" cy="84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67"/>
                </a:lnSpc>
                <a:spcBef>
                  <a:spcPct val="0"/>
                </a:spcBef>
              </a:pPr>
              <a:r>
                <a:rPr lang="en-US" sz="4139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Vagas na Fisio Care Pet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74705"/>
              <a:ext cx="10229684" cy="1376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5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Esse curso te capacitará nos processos de seleção para novas vagas na Fisio Care Pet.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9  semestre (quinto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obter a certificação, o aluno deverá acompanhar por 200 horas a rotina de alguma das unidades da Fisio Care Pet. Totalizando 276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71476"/>
            <a:ext cx="4735809" cy="103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687984" y="6813651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4122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413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00577" y="2778010"/>
            <a:ext cx="8512502" cy="573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598"/>
              </a:lnSpc>
            </a:pPr>
            <a:endParaRPr lang="en-US" sz="2612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98188" y="136663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8188" y="1860030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313435"/>
            <a:ext cx="7230994" cy="407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386" lvl="1" indent="-335693" algn="l">
              <a:lnSpc>
                <a:spcPts val="5473"/>
              </a:lnSpc>
              <a:buFont typeface="Arial"/>
              <a:buChar char="•"/>
            </a:pPr>
            <a:r>
              <a:rPr lang="en-US" sz="310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Academy</a:t>
            </a:r>
          </a:p>
          <a:p>
            <a:pPr marL="671386" lvl="1" indent="-335693" algn="l">
              <a:lnSpc>
                <a:spcPts val="5473"/>
              </a:lnSpc>
              <a:buFont typeface="Arial"/>
              <a:buChar char="•"/>
            </a:pPr>
            <a:r>
              <a:rPr lang="en-US" sz="310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Pós-graduada em Fisioterapia Veterinária</a:t>
            </a:r>
          </a:p>
          <a:p>
            <a:pPr marL="671386" lvl="1" indent="-335693" algn="l">
              <a:lnSpc>
                <a:spcPts val="5473"/>
              </a:lnSpc>
              <a:buFont typeface="Arial"/>
              <a:buChar char="•"/>
            </a:pPr>
            <a:r>
              <a:rPr lang="en-US" sz="310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8" y="340179"/>
            <a:ext cx="5564524" cy="7066983"/>
            <a:chOff x="0" y="0"/>
            <a:chExt cx="7419365" cy="9422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</a:p>
            <a:p>
              <a:pPr algn="l">
                <a:lnSpc>
                  <a:spcPts val="4368"/>
                </a:lnSpc>
              </a:pP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25/09/2024 </a:t>
              </a: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28 e 29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Setembro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das 09h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às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18h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720</Words>
  <Application>Microsoft Office PowerPoint</Application>
  <PresentationFormat>Personalizar</PresentationFormat>
  <Paragraphs>127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0" baseType="lpstr">
      <vt:lpstr>Urbanist Ultra-Bold</vt:lpstr>
      <vt:lpstr>Arial</vt:lpstr>
      <vt:lpstr>Urbanist</vt:lpstr>
      <vt:lpstr>Urbanist Medium</vt:lpstr>
      <vt:lpstr>Calibri</vt:lpstr>
      <vt:lpstr>Open Sans Bold</vt:lpstr>
      <vt:lpstr>Urbanist Heavy</vt:lpstr>
      <vt:lpstr>Urbanist Semi-Bold</vt:lpstr>
      <vt:lpstr>Urbanist Bold</vt:lpstr>
      <vt:lpstr>Urbanist 1</vt:lpstr>
      <vt:lpstr>Urbanist 1 Bold</vt:lpstr>
      <vt:lpstr>Sondos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Cronograma Certificação Híbrido Uberlândia</dc:title>
  <dc:creator>ricardo lopes</dc:creator>
  <cp:lastModifiedBy>ricardo lopes</cp:lastModifiedBy>
  <cp:revision>8</cp:revision>
  <dcterms:created xsi:type="dcterms:W3CDTF">2006-08-16T00:00:00Z</dcterms:created>
  <dcterms:modified xsi:type="dcterms:W3CDTF">2024-08-04T13:01:06Z</dcterms:modified>
  <dc:identifier>DAGJ0aibf0M</dc:identifier>
</cp:coreProperties>
</file>