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2" r:id="rId19"/>
  </p:sldIdLst>
  <p:sldSz cx="18288000" cy="10287000"/>
  <p:notesSz cx="6858000" cy="9144000"/>
  <p:embeddedFontLst>
    <p:embeddedFont>
      <p:font typeface="Open Sans Bold" panose="020B0604020202020204" charset="0"/>
      <p:regular r:id="rId20"/>
    </p:embeddedFont>
    <p:embeddedFont>
      <p:font typeface="Sondos" panose="020B0604020202020204" charset="-78"/>
      <p:regular r:id="rId21"/>
    </p:embeddedFont>
    <p:embeddedFont>
      <p:font typeface="Urbanist" panose="020B0604020202020204" charset="0"/>
      <p:regular r:id="rId22"/>
    </p:embeddedFont>
    <p:embeddedFont>
      <p:font typeface="Urbanist 1" panose="020B0604020202020204" charset="0"/>
      <p:regular r:id="rId23"/>
    </p:embeddedFont>
    <p:embeddedFont>
      <p:font typeface="Urbanist 1 Bold" panose="020B0604020202020204" charset="0"/>
      <p:regular r:id="rId24"/>
    </p:embeddedFont>
    <p:embeddedFont>
      <p:font typeface="Urbanist Bold" panose="020B0604020202020204" charset="0"/>
      <p:regular r:id="rId25"/>
    </p:embeddedFont>
    <p:embeddedFont>
      <p:font typeface="Urbanist Heavy" panose="020B0604020202020204" charset="0"/>
      <p:regular r:id="rId26"/>
    </p:embeddedFont>
    <p:embeddedFont>
      <p:font typeface="Urbanist Italics" panose="020B0604020202020204" charset="0"/>
      <p:regular r:id="rId27"/>
    </p:embeddedFont>
    <p:embeddedFont>
      <p:font typeface="Urbanist Medium" panose="020B0604020202020204" charset="0"/>
      <p:regular r:id="rId28"/>
    </p:embeddedFont>
    <p:embeddedFont>
      <p:font typeface="Urbanist Semi-Bold" panose="020B0604020202020204" charset="0"/>
      <p:regular r:id="rId29"/>
    </p:embeddedFont>
    <p:embeddedFont>
      <p:font typeface="Urbanist Ultra-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sv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25937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</a:t>
            </a: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</a:t>
            </a:r>
            <a:r>
              <a:rPr lang="en-US" sz="2654" spc="53" dirty="0" err="1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Uberlândia</a:t>
            </a:r>
            <a:endParaRPr lang="en-US" sz="2654" spc="53" dirty="0">
              <a:solidFill>
                <a:srgbClr val="333333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829474" y="2426613"/>
            <a:ext cx="7458526" cy="3291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48º CURSO INTENSIVO DE FISIOTERAPIA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231405" y="2323582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Hidroterapia,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10458" y="340179"/>
            <a:ext cx="5848886" cy="6031967"/>
            <a:chOff x="0" y="0"/>
            <a:chExt cx="7798514" cy="804262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7798514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Curso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592173"/>
              <a:ext cx="7798514" cy="4450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36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25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08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28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Italics"/>
                <a:ea typeface="Urbanist Italics"/>
                <a:cs typeface="Urbanist Italics"/>
                <a:sym typeface="Urbanist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910891" y="8097698"/>
            <a:ext cx="1423957" cy="1710020"/>
          </a:xfrm>
          <a:custGeom>
            <a:avLst/>
            <a:gdLst/>
            <a:ahLst/>
            <a:cxnLst/>
            <a:rect l="l" t="t" r="r" b="b"/>
            <a:pathLst>
              <a:path w="1423957" h="1710020">
                <a:moveTo>
                  <a:pt x="0" y="0"/>
                </a:moveTo>
                <a:lnTo>
                  <a:pt x="1423957" y="0"/>
                </a:lnTo>
                <a:lnTo>
                  <a:pt x="1423957" y="1710020"/>
                </a:lnTo>
                <a:lnTo>
                  <a:pt x="0" y="1710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111123" y="1402190"/>
            <a:ext cx="7360317" cy="833754"/>
            <a:chOff x="0" y="0"/>
            <a:chExt cx="9813757" cy="11116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13784" cy="1111679"/>
            </a:xfrm>
            <a:custGeom>
              <a:avLst/>
              <a:gdLst/>
              <a:ahLst/>
              <a:cxnLst/>
              <a:rect l="l" t="t" r="r" b="b"/>
              <a:pathLst>
                <a:path w="9813784" h="1111679">
                  <a:moveTo>
                    <a:pt x="0" y="0"/>
                  </a:moveTo>
                  <a:lnTo>
                    <a:pt x="9813784" y="0"/>
                  </a:lnTo>
                  <a:lnTo>
                    <a:pt x="981378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-1524" y="-1524"/>
              <a:ext cx="9816832" cy="1114727"/>
            </a:xfrm>
            <a:custGeom>
              <a:avLst/>
              <a:gdLst/>
              <a:ahLst/>
              <a:cxnLst/>
              <a:rect l="l" t="t" r="r" b="b"/>
              <a:pathLst>
                <a:path w="9816832" h="1114727">
                  <a:moveTo>
                    <a:pt x="1524" y="0"/>
                  </a:moveTo>
                  <a:lnTo>
                    <a:pt x="9815308" y="0"/>
                  </a:lnTo>
                  <a:cubicBezTo>
                    <a:pt x="9816197" y="0"/>
                    <a:pt x="9816832" y="762"/>
                    <a:pt x="9816832" y="1524"/>
                  </a:cubicBezTo>
                  <a:lnTo>
                    <a:pt x="9816832" y="1113203"/>
                  </a:lnTo>
                  <a:cubicBezTo>
                    <a:pt x="9816832" y="1114092"/>
                    <a:pt x="9816070" y="1114727"/>
                    <a:pt x="981530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80" y="1524"/>
                  </a:lnTo>
                  <a:lnTo>
                    <a:pt x="3780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815308" y="1111089"/>
                  </a:lnTo>
                  <a:lnTo>
                    <a:pt x="9815308" y="1113203"/>
                  </a:lnTo>
                  <a:lnTo>
                    <a:pt x="9813066" y="1113203"/>
                  </a:lnTo>
                  <a:lnTo>
                    <a:pt x="9813066" y="1524"/>
                  </a:lnTo>
                  <a:lnTo>
                    <a:pt x="9815308" y="1524"/>
                  </a:lnTo>
                  <a:lnTo>
                    <a:pt x="981530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813757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Data: 28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Setembro</a:t>
              </a:r>
              <a:r>
                <a:rPr lang="en-US" sz="3999" u="sng" dirty="0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 de 2024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2969939"/>
            <a:ext cx="7371741" cy="4762958"/>
          </a:xfrm>
          <a:custGeom>
            <a:avLst/>
            <a:gdLst/>
            <a:ahLst/>
            <a:cxnLst/>
            <a:rect l="l" t="t" r="r" b="b"/>
            <a:pathLst>
              <a:path w="7371741" h="4762958">
                <a:moveTo>
                  <a:pt x="0" y="0"/>
                </a:moveTo>
                <a:lnTo>
                  <a:pt x="7371741" y="0"/>
                </a:lnTo>
                <a:lnTo>
                  <a:pt x="7371741" y="4762958"/>
                </a:lnTo>
                <a:lnTo>
                  <a:pt x="0" y="476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703" b="-86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558366" y="1085850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 PRÁTICA PRESENCIAL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11123" y="2622526"/>
            <a:ext cx="7858909" cy="647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8 Horas de Aula Prática:</a:t>
            </a:r>
            <a:r>
              <a:rPr lang="en-US" sz="33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</a:p>
          <a:p>
            <a:pPr algn="l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Discussão de casos;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 de Exame ortopédico e neurológico;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 das modalidades terapêuticos, hidroterapia e exercícios;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Localização de lesões;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Demonstração de protocolos Fisio Care em todas as afecções.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7866913" y="3648751"/>
            <a:ext cx="10421087" cy="6638249"/>
          </a:xfrm>
          <a:custGeom>
            <a:avLst/>
            <a:gdLst/>
            <a:ahLst/>
            <a:cxnLst/>
            <a:rect l="l" t="t" r="r" b="b"/>
            <a:pathLst>
              <a:path w="10421087" h="6638249">
                <a:moveTo>
                  <a:pt x="0" y="0"/>
                </a:moveTo>
                <a:lnTo>
                  <a:pt x="10421087" y="0"/>
                </a:lnTo>
                <a:lnTo>
                  <a:pt x="10421087" y="6638249"/>
                </a:lnTo>
                <a:lnTo>
                  <a:pt x="0" y="6638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5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7866913" y="3622471"/>
            <a:ext cx="10421087" cy="6664529"/>
          </a:xfrm>
          <a:custGeom>
            <a:avLst/>
            <a:gdLst/>
            <a:ahLst/>
            <a:cxnLst/>
            <a:rect l="l" t="t" r="r" b="b"/>
            <a:pathLst>
              <a:path w="10421087" h="6664529">
                <a:moveTo>
                  <a:pt x="0" y="0"/>
                </a:moveTo>
                <a:lnTo>
                  <a:pt x="10421087" y="0"/>
                </a:lnTo>
                <a:lnTo>
                  <a:pt x="10421087" y="6664529"/>
                </a:lnTo>
                <a:lnTo>
                  <a:pt x="0" y="66645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089" b="-20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937451"/>
            <a:ext cx="6093803" cy="3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Fisio Care Pet - Unidade de Uberlândia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Rua Duque de Caxias - 1866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"/>
                  <a:ea typeface="Urbanist"/>
                  <a:cs typeface="Urbanist"/>
                  <a:sym typeface="Urbanist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"/>
                  <a:ea typeface="Urbanist"/>
                  <a:cs typeface="Urbanist"/>
                  <a:sym typeface="Urbanist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63" y="3619500"/>
            <a:ext cx="5898059" cy="34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0" y="4357412"/>
            <a:ext cx="7293070" cy="205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LOCALIZAÇÃO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716132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0" y="685800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9157113" y="3429000"/>
            <a:ext cx="9130887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05750" y="624168"/>
            <a:ext cx="8145612" cy="2180664"/>
            <a:chOff x="0" y="0"/>
            <a:chExt cx="10860816" cy="290755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0860816" cy="78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Público Alvo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403"/>
              <a:ext cx="10860816" cy="1968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Somente veterinários e estudantes de veterinária que estiverem cursando pelo menos o 2 semestre (primeiro ano) poderão realizar o curso.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2572" y="3785846"/>
            <a:ext cx="7879970" cy="2715308"/>
            <a:chOff x="0" y="0"/>
            <a:chExt cx="10506626" cy="3620411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0506626" cy="79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Acompanhamento prático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79261"/>
              <a:ext cx="10506626" cy="2641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Para obter a certificação. o aluno deverá acompanhar por 200 horas a rotina de alguma das unidades da Fisio Care Pet. Totalizando quase 250 horas de aprendizado.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2425" y="7690664"/>
            <a:ext cx="7672263" cy="1763671"/>
            <a:chOff x="0" y="0"/>
            <a:chExt cx="10229684" cy="23515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229684" cy="84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67"/>
                </a:lnSpc>
                <a:spcBef>
                  <a:spcPct val="0"/>
                </a:spcBef>
              </a:pPr>
              <a:r>
                <a:rPr lang="en-US" sz="4139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Vagas na Fisio Care Pet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4705"/>
              <a:ext cx="10229684" cy="1376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5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Esse curso te capacitará nos processos de seleção para novas vagas na Fisio Care Pet.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02171" y="1816675"/>
            <a:ext cx="129585" cy="27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08"/>
              </a:lnSpc>
              <a:spcBef>
                <a:spcPct val="0"/>
              </a:spcBef>
            </a:pPr>
            <a:r>
              <a:rPr lang="en-US" sz="1472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2  semestre (quinto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10690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concluir a certificação o aluno deverá acompanhar por 200 horas a rotina de alguma das UNIDADES da Fisio Care Pet. Totalizando quase 250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71476"/>
            <a:ext cx="4735809" cy="103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07684" y="6846915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9456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413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476881"/>
            <a:ext cx="6510826" cy="36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Cursos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Pós-graduada em Fisioterapia Veterinária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137282" y="2789055"/>
            <a:ext cx="9122018" cy="615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927"/>
              </a:lnSpc>
            </a:pPr>
            <a:endParaRPr lang="en-US" sz="2799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149986" y="1364449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49986" y="168639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0458" y="340179"/>
            <a:ext cx="5848886" cy="6031967"/>
            <a:chOff x="0" y="0"/>
            <a:chExt cx="7798514" cy="804262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798514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Curso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592173"/>
              <a:ext cx="7798514" cy="4450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36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25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08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28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710</Words>
  <Application>Microsoft Office PowerPoint</Application>
  <PresentationFormat>Personalizar</PresentationFormat>
  <Paragraphs>127</Paragraphs>
  <Slides>18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32" baseType="lpstr">
      <vt:lpstr>Sondos</vt:lpstr>
      <vt:lpstr>Calibri</vt:lpstr>
      <vt:lpstr>Urbanist Italics</vt:lpstr>
      <vt:lpstr>Open Sans Bold</vt:lpstr>
      <vt:lpstr>Urbanist 1 Bold</vt:lpstr>
      <vt:lpstr>Urbanist</vt:lpstr>
      <vt:lpstr>Urbanist Heavy</vt:lpstr>
      <vt:lpstr>Urbanist Medium</vt:lpstr>
      <vt:lpstr>Arial</vt:lpstr>
      <vt:lpstr>Urbanist Semi-Bold</vt:lpstr>
      <vt:lpstr>Urbanist Bold</vt:lpstr>
      <vt:lpstr>Urbanist Ultra-Bold</vt:lpstr>
      <vt:lpstr>Urbanist 1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48º Curso Intensivo de Fisioterapia Veterinária Uberlândia</dc:title>
  <dc:creator>ricardo lopes</dc:creator>
  <cp:lastModifiedBy>ricardo lopes</cp:lastModifiedBy>
  <cp:revision>5</cp:revision>
  <dcterms:created xsi:type="dcterms:W3CDTF">2006-08-16T00:00:00Z</dcterms:created>
  <dcterms:modified xsi:type="dcterms:W3CDTF">2024-08-03T14:42:57Z</dcterms:modified>
  <dc:identifier>DAGJ00GzT24</dc:identifier>
</cp:coreProperties>
</file>