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0" r:id="rId3"/>
    <p:sldId id="259" r:id="rId4"/>
    <p:sldId id="260" r:id="rId5"/>
    <p:sldId id="261" r:id="rId6"/>
    <p:sldId id="262" r:id="rId7"/>
    <p:sldId id="264" r:id="rId8"/>
    <p:sldId id="292" r:id="rId9"/>
    <p:sldId id="265" r:id="rId10"/>
    <p:sldId id="266" r:id="rId11"/>
    <p:sldId id="267" r:id="rId12"/>
    <p:sldId id="271" r:id="rId13"/>
    <p:sldId id="272" r:id="rId14"/>
    <p:sldId id="273" r:id="rId15"/>
    <p:sldId id="290" r:id="rId16"/>
    <p:sldId id="291" r:id="rId17"/>
    <p:sldId id="293" r:id="rId18"/>
  </p:sldIdLst>
  <p:sldSz cx="18288000" cy="10287000"/>
  <p:notesSz cx="6858000" cy="9144000"/>
  <p:embeddedFontLst>
    <p:embeddedFont>
      <p:font typeface="Open Sans Bold" panose="020B0604020202020204" charset="0"/>
      <p:regular r:id="rId19"/>
    </p:embeddedFont>
    <p:embeddedFont>
      <p:font typeface="Sondos" panose="020B0604020202020204" charset="-78"/>
      <p:regular r:id="rId20"/>
    </p:embeddedFont>
    <p:embeddedFont>
      <p:font typeface="Urbanist" panose="020B0604020202020204" charset="0"/>
      <p:regular r:id="rId21"/>
    </p:embeddedFont>
    <p:embeddedFont>
      <p:font typeface="Urbanist 1" panose="020B0604020202020204" charset="0"/>
      <p:regular r:id="rId22"/>
    </p:embeddedFont>
    <p:embeddedFont>
      <p:font typeface="Urbanist 1 Bold" panose="020B0604020202020204" charset="0"/>
      <p:regular r:id="rId23"/>
    </p:embeddedFont>
    <p:embeddedFont>
      <p:font typeface="Urbanist Bold" panose="020B0604020202020204" charset="0"/>
      <p:regular r:id="rId24"/>
    </p:embeddedFont>
    <p:embeddedFont>
      <p:font typeface="Urbanist Heavy" panose="020B0604020202020204" charset="0"/>
      <p:regular r:id="rId25"/>
    </p:embeddedFont>
    <p:embeddedFont>
      <p:font typeface="Urbanist Medium" panose="020B0604020202020204" charset="0"/>
      <p:regular r:id="rId26"/>
    </p:embeddedFont>
    <p:embeddedFont>
      <p:font typeface="Urbanist Semi-Bold" panose="020B0604020202020204" charset="0"/>
      <p:regular r:id="rId27"/>
    </p:embeddedFont>
    <p:embeddedFont>
      <p:font typeface="Urbanist Ultra-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1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fisiocarepet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fisiocarepet.com.br/cursos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63080" cy="10288743"/>
            <a:chOff x="0" y="0"/>
            <a:chExt cx="15972092" cy="20899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72028" cy="20899247"/>
            </a:xfrm>
            <a:custGeom>
              <a:avLst/>
              <a:gdLst/>
              <a:ahLst/>
              <a:cxnLst/>
              <a:rect l="l" t="t" r="r" b="b"/>
              <a:pathLst>
                <a:path w="15972028" h="20899247">
                  <a:moveTo>
                    <a:pt x="0" y="0"/>
                  </a:moveTo>
                  <a:lnTo>
                    <a:pt x="0" y="20899247"/>
                  </a:lnTo>
                  <a:lnTo>
                    <a:pt x="8776462" y="20899247"/>
                  </a:lnTo>
                  <a:lnTo>
                    <a:pt x="15972028" y="8573262"/>
                  </a:lnTo>
                  <a:lnTo>
                    <a:pt x="11004550" y="0"/>
                  </a:lnTo>
                  <a:close/>
                </a:path>
              </a:pathLst>
            </a:custGeom>
            <a:blipFill>
              <a:blip r:embed="rId2"/>
              <a:stretch>
                <a:fillRect t="-949" b="-9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5941836" y="8111610"/>
            <a:ext cx="2451270" cy="2177133"/>
            <a:chOff x="0" y="0"/>
            <a:chExt cx="772341" cy="685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567425">
            <a:off x="3042624" y="-385219"/>
            <a:ext cx="7690820" cy="2023107"/>
            <a:chOff x="0" y="0"/>
            <a:chExt cx="1346908" cy="3543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6908" cy="354311"/>
            </a:xfrm>
            <a:custGeom>
              <a:avLst/>
              <a:gdLst/>
              <a:ahLst/>
              <a:cxnLst/>
              <a:rect l="l" t="t" r="r" b="b"/>
              <a:pathLst>
                <a:path w="1346908" h="354311">
                  <a:moveTo>
                    <a:pt x="1143708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346908" y="354311"/>
                  </a:lnTo>
                  <a:lnTo>
                    <a:pt x="114370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143708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567425">
            <a:off x="5521455" y="545174"/>
            <a:ext cx="4522503" cy="830410"/>
            <a:chOff x="0" y="0"/>
            <a:chExt cx="1929615" cy="3543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9615" cy="354311"/>
            </a:xfrm>
            <a:custGeom>
              <a:avLst/>
              <a:gdLst/>
              <a:ahLst/>
              <a:cxnLst/>
              <a:rect l="l" t="t" r="r" b="b"/>
              <a:pathLst>
                <a:path w="1929615" h="354311">
                  <a:moveTo>
                    <a:pt x="172641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929615" y="354311"/>
                  </a:lnTo>
                  <a:lnTo>
                    <a:pt x="1726415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726415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567425">
            <a:off x="5906595" y="9092134"/>
            <a:ext cx="4708710" cy="727767"/>
            <a:chOff x="0" y="0"/>
            <a:chExt cx="2292417" cy="3543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3587692">
            <a:off x="3703794" y="8540371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5" y="0"/>
                </a:lnTo>
                <a:lnTo>
                  <a:pt x="6506445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 rot="7212503">
            <a:off x="1042007" y="8192320"/>
            <a:ext cx="10866833" cy="796584"/>
            <a:chOff x="0" y="0"/>
            <a:chExt cx="4892571" cy="3586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3587692">
            <a:off x="2418273" y="6901758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 rot="7212503">
            <a:off x="433558" y="7141880"/>
            <a:ext cx="11863906" cy="796584"/>
            <a:chOff x="0" y="0"/>
            <a:chExt cx="5341483" cy="3586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509723" y="8508723"/>
            <a:ext cx="749577" cy="749577"/>
          </a:xfrm>
          <a:custGeom>
            <a:avLst/>
            <a:gdLst/>
            <a:ahLst/>
            <a:cxnLst/>
            <a:rect l="l" t="t" r="r" b="b"/>
            <a:pathLst>
              <a:path w="749577" h="749577">
                <a:moveTo>
                  <a:pt x="0" y="0"/>
                </a:moveTo>
                <a:lnTo>
                  <a:pt x="749577" y="0"/>
                </a:lnTo>
                <a:lnTo>
                  <a:pt x="749577" y="749577"/>
                </a:lnTo>
                <a:lnTo>
                  <a:pt x="0" y="7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>
            <a:off x="7989462" y="6908879"/>
            <a:ext cx="849956" cy="535116"/>
            <a:chOff x="0" y="0"/>
            <a:chExt cx="575059" cy="36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434493" y="6076169"/>
            <a:ext cx="854939" cy="570103"/>
            <a:chOff x="0" y="0"/>
            <a:chExt cx="542932" cy="3620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276986" y="626334"/>
            <a:ext cx="1215052" cy="1459148"/>
          </a:xfrm>
          <a:custGeom>
            <a:avLst/>
            <a:gdLst/>
            <a:ahLst/>
            <a:cxnLst/>
            <a:rect l="l" t="t" r="r" b="b"/>
            <a:pathLst>
              <a:path w="1215052" h="1459148">
                <a:moveTo>
                  <a:pt x="0" y="0"/>
                </a:moveTo>
                <a:lnTo>
                  <a:pt x="1215052" y="0"/>
                </a:lnTo>
                <a:lnTo>
                  <a:pt x="1215052" y="1459148"/>
                </a:lnTo>
                <a:lnTo>
                  <a:pt x="0" y="1459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TextBox 32"/>
          <p:cNvSpPr txBox="1"/>
          <p:nvPr/>
        </p:nvSpPr>
        <p:spPr>
          <a:xfrm>
            <a:off x="12206104" y="8782864"/>
            <a:ext cx="4096308" cy="38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u="sng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  <a:hlinkClick r:id="rId7" tooltip="http://www.fisiocarepet.com.br"/>
              </a:rPr>
              <a:t>www.fisiocarepet.com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81777" y="8563789"/>
            <a:ext cx="2220635" cy="26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Visite o nosso site: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829474" y="5908111"/>
            <a:ext cx="5019501" cy="45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5"/>
              </a:lnSpc>
            </a:pPr>
            <a:r>
              <a:rPr lang="en-US" sz="2654" spc="53" dirty="0" err="1">
                <a:solidFill>
                  <a:srgbClr val="333333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Turma</a:t>
            </a:r>
            <a:r>
              <a:rPr lang="en-US" sz="2654" spc="53" dirty="0">
                <a:solidFill>
                  <a:srgbClr val="333333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 Curitiba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829474" y="2289573"/>
            <a:ext cx="7458526" cy="3291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51º CURSO INTENSIVO DE FISIOTERAPIA VETERINÁRIA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0458" y="340179"/>
            <a:ext cx="5564524" cy="6742802"/>
            <a:chOff x="0" y="0"/>
            <a:chExt cx="7419365" cy="899040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7419365" cy="4140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Cronograma</a:t>
              </a:r>
            </a:p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do </a:t>
              </a:r>
            </a:p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Curso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972194"/>
              <a:ext cx="7419365" cy="3620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36 horas de aulas Online disponibilizadas até dia 20/11/24  </a:t>
              </a:r>
            </a:p>
            <a:p>
              <a:pPr algn="l">
                <a:lnSpc>
                  <a:spcPts val="4368"/>
                </a:lnSpc>
              </a:pPr>
              <a:endPara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8 horas de aulas práticas dia 23 de Novembro das 09 às 18h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7231405" y="2504481"/>
            <a:ext cx="10681611" cy="647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Lesão em cães atletas e sua reabilitação;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Fisiatria em animais geriatras;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Principais modalidades terapêuticas: Hidoterapia, Laserterapia, Ultrassom, Eletro, Campo Magnético, Radiofrequência, Sistema Indutivo SIS, técnicas de massagem e exercícios terapêuticos;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Tratamento da obesidade canina pela fisiatria;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0458" y="340179"/>
            <a:ext cx="5564524" cy="6742802"/>
            <a:chOff x="0" y="0"/>
            <a:chExt cx="7419365" cy="899040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7419365" cy="4140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Cronograma</a:t>
              </a:r>
            </a:p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do </a:t>
              </a:r>
            </a:p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Curso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972194"/>
              <a:ext cx="7419365" cy="3620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36 horas de aulas Online disponibilizadas até dia 20/11/24 </a:t>
              </a:r>
            </a:p>
            <a:p>
              <a:pPr algn="l">
                <a:lnSpc>
                  <a:spcPts val="4368"/>
                </a:lnSpc>
              </a:pPr>
              <a:endPara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8 horas de aulas práticas dia 23 de Novembro das 09 às 18h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7231405" y="2061511"/>
            <a:ext cx="10405319" cy="647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Discussão de casos;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Prática de Exames ortopédicos e neurológicos;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Prática das modalidades terapêuticas, hidroterapia e exercícios;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Localização de lesões;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Demonstração de protocolos Fisio Care em todas as afecções.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411">
            <a:off x="16091914" y="-204771"/>
            <a:ext cx="2904053" cy="2553039"/>
            <a:chOff x="0" y="0"/>
            <a:chExt cx="692895" cy="609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8411">
            <a:off x="-76362" y="9010481"/>
            <a:ext cx="2904053" cy="2553039"/>
            <a:chOff x="0" y="0"/>
            <a:chExt cx="692895" cy="6091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8411">
            <a:off x="14962686" y="-1560847"/>
            <a:ext cx="3685850" cy="2710668"/>
            <a:chOff x="0" y="0"/>
            <a:chExt cx="87942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9428" cy="646754"/>
            </a:xfrm>
            <a:custGeom>
              <a:avLst/>
              <a:gdLst/>
              <a:ahLst/>
              <a:cxnLst/>
              <a:rect l="l" t="t" r="r" b="b"/>
              <a:pathLst>
                <a:path w="879428" h="646754">
                  <a:moveTo>
                    <a:pt x="0" y="0"/>
                  </a:moveTo>
                  <a:lnTo>
                    <a:pt x="879428" y="0"/>
                  </a:lnTo>
                  <a:lnTo>
                    <a:pt x="87942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942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8411">
            <a:off x="-76177" y="8846179"/>
            <a:ext cx="8357827" cy="2710668"/>
            <a:chOff x="0" y="0"/>
            <a:chExt cx="1994142" cy="6467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4142" cy="646754"/>
            </a:xfrm>
            <a:custGeom>
              <a:avLst/>
              <a:gdLst/>
              <a:ahLst/>
              <a:cxnLst/>
              <a:rect l="l" t="t" r="r" b="b"/>
              <a:pathLst>
                <a:path w="1994142" h="646754">
                  <a:moveTo>
                    <a:pt x="0" y="0"/>
                  </a:moveTo>
                  <a:lnTo>
                    <a:pt x="1994142" y="0"/>
                  </a:lnTo>
                  <a:lnTo>
                    <a:pt x="1994142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994142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967514" y="1456185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19"/>
                </a:lnTo>
                <a:lnTo>
                  <a:pt x="0" y="1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8284954" y="3714595"/>
            <a:ext cx="10003046" cy="6572405"/>
          </a:xfrm>
          <a:custGeom>
            <a:avLst/>
            <a:gdLst/>
            <a:ahLst/>
            <a:cxnLst/>
            <a:rect l="l" t="t" r="r" b="b"/>
            <a:pathLst>
              <a:path w="10003046" h="6572405">
                <a:moveTo>
                  <a:pt x="0" y="0"/>
                </a:moveTo>
                <a:lnTo>
                  <a:pt x="10003046" y="0"/>
                </a:lnTo>
                <a:lnTo>
                  <a:pt x="10003046" y="6572405"/>
                </a:lnTo>
                <a:lnTo>
                  <a:pt x="0" y="6572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04" t="-5570" r="-10356" b="-1327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1028700" y="1610908"/>
            <a:ext cx="11985573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LOCAL - </a:t>
            </a:r>
            <a:r>
              <a:rPr lang="en-US" sz="6999">
                <a:solidFill>
                  <a:srgbClr val="F291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AULAS PRÁTICAS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620EB8-4DB7-688D-03F4-4B3057A3C053}"/>
              </a:ext>
            </a:extLst>
          </p:cNvPr>
          <p:cNvSpPr txBox="1"/>
          <p:nvPr/>
        </p:nvSpPr>
        <p:spPr>
          <a:xfrm>
            <a:off x="1028700" y="3563702"/>
            <a:ext cx="6093803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Pathas</a:t>
            </a:r>
            <a:r>
              <a:rPr lang="en-US" sz="3999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Reabilitação</a:t>
            </a:r>
            <a:r>
              <a:rPr lang="en-US" sz="3999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Veterinária</a:t>
            </a:r>
            <a:endParaRPr lang="en-US" sz="3999" dirty="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Rua</a:t>
            </a:r>
            <a:r>
              <a:rPr lang="en-US" sz="3999" dirty="0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 Professor João </a:t>
            </a:r>
            <a:r>
              <a:rPr lang="en-US" sz="3999" dirty="0" err="1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Argemiro</a:t>
            </a:r>
            <a:r>
              <a:rPr lang="en-US" sz="3999" dirty="0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 Loyola - 319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8656" y="1515355"/>
            <a:ext cx="14570688" cy="278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INSCREVA-SE </a:t>
            </a:r>
          </a:p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agora mesmo e se torne um profissional renomado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17808" y="5057775"/>
            <a:ext cx="11252384" cy="287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6" u="sng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  <a:hlinkClick r:id="rId2" tooltip="https://fisiocarepet.com.br/cursos/"/>
              </a:rPr>
              <a:t>fisiocarepet.com.br</a:t>
            </a:r>
          </a:p>
          <a:p>
            <a:pPr algn="ctr">
              <a:lnSpc>
                <a:spcPts val="5748"/>
              </a:lnSpc>
            </a:pPr>
            <a:endParaRPr lang="en-US" sz="4106" u="sng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  <a:hlinkClick r:id="rId2" tooltip="https://fisiocarepet.com.br/cursos/"/>
            </a:endParaRPr>
          </a:p>
          <a:p>
            <a:pPr algn="ctr">
              <a:lnSpc>
                <a:spcPts val="5748"/>
              </a:lnSpc>
            </a:pPr>
            <a:r>
              <a:rPr lang="en-US" sz="4106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Garanta sua participação melhor curso de formação em fisioterapia veterinária do Brasil.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84397" y="0"/>
            <a:ext cx="1603603" cy="10287000"/>
            <a:chOff x="0" y="0"/>
            <a:chExt cx="358845" cy="2301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603603" cy="10287000"/>
            <a:chOff x="0" y="0"/>
            <a:chExt cx="358845" cy="23019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3603" y="9258300"/>
            <a:ext cx="15080794" cy="1028700"/>
            <a:chOff x="0" y="0"/>
            <a:chExt cx="3374696" cy="2301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74696" cy="230197"/>
            </a:xfrm>
            <a:custGeom>
              <a:avLst/>
              <a:gdLst/>
              <a:ahLst/>
              <a:cxnLst/>
              <a:rect l="l" t="t" r="r" b="b"/>
              <a:pathLst>
                <a:path w="3374696" h="230197">
                  <a:moveTo>
                    <a:pt x="0" y="0"/>
                  </a:moveTo>
                  <a:lnTo>
                    <a:pt x="3374696" y="0"/>
                  </a:lnTo>
                  <a:lnTo>
                    <a:pt x="3374696" y="230197"/>
                  </a:lnTo>
                  <a:lnTo>
                    <a:pt x="0" y="230197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74696" cy="268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05991" y="8492119"/>
            <a:ext cx="1276018" cy="1532361"/>
          </a:xfrm>
          <a:custGeom>
            <a:avLst/>
            <a:gdLst/>
            <a:ahLst/>
            <a:cxnLst/>
            <a:rect l="l" t="t" r="r" b="b"/>
            <a:pathLst>
              <a:path w="1276018" h="1532361">
                <a:moveTo>
                  <a:pt x="0" y="0"/>
                </a:moveTo>
                <a:lnTo>
                  <a:pt x="1276018" y="0"/>
                </a:lnTo>
                <a:lnTo>
                  <a:pt x="1276018" y="1532362"/>
                </a:lnTo>
                <a:lnTo>
                  <a:pt x="0" y="1532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41895" y="4491132"/>
            <a:ext cx="8574886" cy="6917786"/>
            <a:chOff x="0" y="0"/>
            <a:chExt cx="1918840" cy="1548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840" cy="1548024"/>
            </a:xfrm>
            <a:custGeom>
              <a:avLst/>
              <a:gdLst/>
              <a:ahLst/>
              <a:cxnLst/>
              <a:rect l="l" t="t" r="r" b="b"/>
              <a:pathLst>
                <a:path w="1918840" h="1548024">
                  <a:moveTo>
                    <a:pt x="0" y="0"/>
                  </a:moveTo>
                  <a:lnTo>
                    <a:pt x="1918840" y="0"/>
                  </a:lnTo>
                  <a:lnTo>
                    <a:pt x="1918840" y="1548024"/>
                  </a:lnTo>
                  <a:lnTo>
                    <a:pt x="0" y="154802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18840" cy="158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4451" y="-13368"/>
            <a:ext cx="2620743" cy="2405630"/>
            <a:chOff x="0" y="0"/>
            <a:chExt cx="586455" cy="538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6455" cy="538318"/>
            </a:xfrm>
            <a:custGeom>
              <a:avLst/>
              <a:gdLst/>
              <a:ahLst/>
              <a:cxnLst/>
              <a:rect l="l" t="t" r="r" b="b"/>
              <a:pathLst>
                <a:path w="586455" h="538318">
                  <a:moveTo>
                    <a:pt x="0" y="0"/>
                  </a:moveTo>
                  <a:lnTo>
                    <a:pt x="586455" y="0"/>
                  </a:lnTo>
                  <a:lnTo>
                    <a:pt x="586455" y="538318"/>
                  </a:lnTo>
                  <a:lnTo>
                    <a:pt x="0" y="53831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6455" cy="576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56062" y="1104900"/>
            <a:ext cx="16131938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DÚVIDAS?</a:t>
            </a:r>
          </a:p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Estamos aqui para te ajudar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3898" y="4985849"/>
            <a:ext cx="5541941" cy="404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Dados da Conta para Depósito: 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Banco Bradesco Ag 7748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C.C90926-2 Fisio Care Pet Cursos de Pós-graduação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Cnpj 50.621.509/0001-20 (pix)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56062" y="5140896"/>
            <a:ext cx="2005976" cy="108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9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Celular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11 97653-0774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56062" y="7156371"/>
            <a:ext cx="2303240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Whats App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11 97653-0774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7823" y="5067300"/>
            <a:ext cx="4925372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E-mail</a:t>
            </a:r>
          </a:p>
          <a:p>
            <a:pPr algn="l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fisiocarepetacademy@gmail.com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87823" y="7156371"/>
            <a:ext cx="3471693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Instagram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@fisiocarepet.academy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6062" y="3744647"/>
            <a:ext cx="6532949" cy="7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1"/>
              </a:lnSpc>
              <a:spcBef>
                <a:spcPct val="0"/>
              </a:spcBef>
            </a:pPr>
            <a:r>
              <a:rPr lang="en-US" sz="4350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Entre em contato conosco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144037" y="1637347"/>
            <a:ext cx="9115263" cy="5127336"/>
          </a:xfrm>
          <a:custGeom>
            <a:avLst/>
            <a:gdLst/>
            <a:ahLst/>
            <a:cxnLst/>
            <a:rect l="l" t="t" r="r" b="b"/>
            <a:pathLst>
              <a:path w="9115263" h="5127336">
                <a:moveTo>
                  <a:pt x="0" y="0"/>
                </a:moveTo>
                <a:lnTo>
                  <a:pt x="9115263" y="0"/>
                </a:lnTo>
                <a:lnTo>
                  <a:pt x="9115263" y="5127335"/>
                </a:lnTo>
                <a:lnTo>
                  <a:pt x="0" y="512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54902" y="2724884"/>
            <a:ext cx="5944148" cy="2952260"/>
          </a:xfrm>
          <a:custGeom>
            <a:avLst/>
            <a:gdLst/>
            <a:ahLst/>
            <a:cxnLst/>
            <a:rect l="l" t="t" r="r" b="b"/>
            <a:pathLst>
              <a:path w="5944148" h="2952260">
                <a:moveTo>
                  <a:pt x="0" y="0"/>
                </a:moveTo>
                <a:lnTo>
                  <a:pt x="5944148" y="0"/>
                </a:lnTo>
                <a:lnTo>
                  <a:pt x="5944148" y="2952260"/>
                </a:lnTo>
                <a:lnTo>
                  <a:pt x="0" y="295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779217" y="5812937"/>
            <a:ext cx="6495518" cy="3299311"/>
          </a:xfrm>
          <a:custGeom>
            <a:avLst/>
            <a:gdLst/>
            <a:ahLst/>
            <a:cxnLst/>
            <a:rect l="l" t="t" r="r" b="b"/>
            <a:pathLst>
              <a:path w="6495518" h="3299311">
                <a:moveTo>
                  <a:pt x="0" y="0"/>
                </a:moveTo>
                <a:lnTo>
                  <a:pt x="6495518" y="0"/>
                </a:lnTo>
                <a:lnTo>
                  <a:pt x="6495518" y="3299311"/>
                </a:lnTo>
                <a:lnTo>
                  <a:pt x="0" y="3299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9570970" y="6145301"/>
            <a:ext cx="6261397" cy="2358404"/>
          </a:xfrm>
          <a:custGeom>
            <a:avLst/>
            <a:gdLst/>
            <a:ahLst/>
            <a:cxnLst/>
            <a:rect l="l" t="t" r="r" b="b"/>
            <a:pathLst>
              <a:path w="6261397" h="2358404">
                <a:moveTo>
                  <a:pt x="0" y="0"/>
                </a:moveTo>
                <a:lnTo>
                  <a:pt x="6261397" y="0"/>
                </a:lnTo>
                <a:lnTo>
                  <a:pt x="6261397" y="2358404"/>
                </a:lnTo>
                <a:lnTo>
                  <a:pt x="0" y="2358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65582" y="2635794"/>
            <a:ext cx="7378418" cy="2276934"/>
          </a:xfrm>
          <a:custGeom>
            <a:avLst/>
            <a:gdLst/>
            <a:ahLst/>
            <a:cxnLst/>
            <a:rect l="l" t="t" r="r" b="b"/>
            <a:pathLst>
              <a:path w="7378418" h="2276934">
                <a:moveTo>
                  <a:pt x="0" y="0"/>
                </a:moveTo>
                <a:lnTo>
                  <a:pt x="7378418" y="0"/>
                </a:lnTo>
                <a:lnTo>
                  <a:pt x="7378418" y="2276933"/>
                </a:lnTo>
                <a:lnTo>
                  <a:pt x="0" y="2276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86527" y="5465177"/>
            <a:ext cx="6736527" cy="3764035"/>
          </a:xfrm>
          <a:custGeom>
            <a:avLst/>
            <a:gdLst/>
            <a:ahLst/>
            <a:cxnLst/>
            <a:rect l="l" t="t" r="r" b="b"/>
            <a:pathLst>
              <a:path w="6736527" h="3764035">
                <a:moveTo>
                  <a:pt x="0" y="0"/>
                </a:moveTo>
                <a:lnTo>
                  <a:pt x="6736528" y="0"/>
                </a:lnTo>
                <a:lnTo>
                  <a:pt x="6736528" y="3764035"/>
                </a:lnTo>
                <a:lnTo>
                  <a:pt x="0" y="376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9130161" y="2087880"/>
            <a:ext cx="8129139" cy="3453296"/>
          </a:xfrm>
          <a:custGeom>
            <a:avLst/>
            <a:gdLst/>
            <a:ahLst/>
            <a:cxnLst/>
            <a:rect l="l" t="t" r="r" b="b"/>
            <a:pathLst>
              <a:path w="8129139" h="3453296">
                <a:moveTo>
                  <a:pt x="0" y="0"/>
                </a:moveTo>
                <a:lnTo>
                  <a:pt x="8129139" y="0"/>
                </a:lnTo>
                <a:lnTo>
                  <a:pt x="8129139" y="3453296"/>
                </a:lnTo>
                <a:lnTo>
                  <a:pt x="0" y="34532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0561514" y="5973043"/>
            <a:ext cx="5266432" cy="2748304"/>
          </a:xfrm>
          <a:custGeom>
            <a:avLst/>
            <a:gdLst/>
            <a:ahLst/>
            <a:cxnLst/>
            <a:rect l="l" t="t" r="r" b="b"/>
            <a:pathLst>
              <a:path w="5266432" h="2748304">
                <a:moveTo>
                  <a:pt x="0" y="0"/>
                </a:moveTo>
                <a:lnTo>
                  <a:pt x="5266433" y="0"/>
                </a:lnTo>
                <a:lnTo>
                  <a:pt x="5266433" y="2748304"/>
                </a:lnTo>
                <a:lnTo>
                  <a:pt x="0" y="274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188079" y="0"/>
            <a:ext cx="13911842" cy="2314430"/>
          </a:xfrm>
          <a:custGeom>
            <a:avLst/>
            <a:gdLst/>
            <a:ahLst/>
            <a:cxnLst/>
            <a:rect l="l" t="t" r="r" b="b"/>
            <a:pathLst>
              <a:path w="3664024" h="609562">
                <a:moveTo>
                  <a:pt x="0" y="0"/>
                </a:moveTo>
                <a:lnTo>
                  <a:pt x="3664024" y="0"/>
                </a:lnTo>
                <a:lnTo>
                  <a:pt x="3664024" y="609562"/>
                </a:lnTo>
                <a:lnTo>
                  <a:pt x="0" y="609562"/>
                </a:lnTo>
                <a:close/>
              </a:path>
            </a:pathLst>
          </a:custGeom>
          <a:solidFill>
            <a:srgbClr val="B1DF41">
              <a:alpha val="80000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188079" y="-144661"/>
            <a:ext cx="13911842" cy="245909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dirty="0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OURO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pic>
        <p:nvPicPr>
          <p:cNvPr id="1028" name="Picture 4" descr="VETNIL RECEITA DOS CAMPEÕES Logo PNG Vector (AI) Free Download">
            <a:extLst>
              <a:ext uri="{FF2B5EF4-FFF2-40B4-BE49-F238E27FC236}">
                <a16:creationId xmlns:a16="http://schemas.microsoft.com/office/drawing/2014/main" id="{9A909691-5018-0995-3EAA-7688F8D4F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715" y="3994059"/>
            <a:ext cx="4472386" cy="26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tamos para ayudarte – Canis">
            <a:extLst>
              <a:ext uri="{FF2B5EF4-FFF2-40B4-BE49-F238E27FC236}">
                <a16:creationId xmlns:a16="http://schemas.microsoft.com/office/drawing/2014/main" id="{BA150BE5-43B3-2232-2D5A-74267F497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762" y="4561695"/>
            <a:ext cx="5384380" cy="151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07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631074"/>
            <a:ext cx="5899557" cy="11628162"/>
            <a:chOff x="0" y="0"/>
            <a:chExt cx="1553793" cy="306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3793" cy="3062561"/>
            </a:xfrm>
            <a:custGeom>
              <a:avLst/>
              <a:gdLst/>
              <a:ahLst/>
              <a:cxnLst/>
              <a:rect l="l" t="t" r="r" b="b"/>
              <a:pathLst>
                <a:path w="1553793" h="3062561">
                  <a:moveTo>
                    <a:pt x="0" y="0"/>
                  </a:moveTo>
                  <a:lnTo>
                    <a:pt x="1553793" y="0"/>
                  </a:lnTo>
                  <a:lnTo>
                    <a:pt x="1553793" y="3062561"/>
                  </a:lnTo>
                  <a:lnTo>
                    <a:pt x="0" y="3062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53793" cy="3119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15860522" y="-617290"/>
            <a:ext cx="3601342" cy="3291979"/>
            <a:chOff x="0" y="0"/>
            <a:chExt cx="859265" cy="78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9265" cy="785452"/>
            </a:xfrm>
            <a:custGeom>
              <a:avLst/>
              <a:gdLst/>
              <a:ahLst/>
              <a:cxnLst/>
              <a:rect l="l" t="t" r="r" b="b"/>
              <a:pathLst>
                <a:path w="859265" h="785452">
                  <a:moveTo>
                    <a:pt x="0" y="0"/>
                  </a:moveTo>
                  <a:lnTo>
                    <a:pt x="859265" y="0"/>
                  </a:lnTo>
                  <a:lnTo>
                    <a:pt x="85926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5926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791588">
            <a:off x="16883410" y="-899643"/>
            <a:ext cx="2809180" cy="2710668"/>
            <a:chOff x="0" y="0"/>
            <a:chExt cx="67025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0258" cy="646754"/>
            </a:xfrm>
            <a:custGeom>
              <a:avLst/>
              <a:gdLst/>
              <a:ahLst/>
              <a:cxnLst/>
              <a:rect l="l" t="t" r="r" b="b"/>
              <a:pathLst>
                <a:path w="670258" h="646754">
                  <a:moveTo>
                    <a:pt x="0" y="0"/>
                  </a:moveTo>
                  <a:lnTo>
                    <a:pt x="670258" y="0"/>
                  </a:lnTo>
                  <a:lnTo>
                    <a:pt x="67025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025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53187" y="-248775"/>
            <a:ext cx="10507759" cy="10566065"/>
            <a:chOff x="0" y="0"/>
            <a:chExt cx="2092778" cy="2104390"/>
          </a:xfrm>
        </p:grpSpPr>
        <p:sp>
          <p:nvSpPr>
            <p:cNvPr id="12" name="Freeform 12"/>
            <p:cNvSpPr/>
            <p:nvPr/>
          </p:nvSpPr>
          <p:spPr>
            <a:xfrm>
              <a:off x="10083" y="-1270"/>
              <a:ext cx="2100474" cy="2115820"/>
            </a:xfrm>
            <a:custGeom>
              <a:avLst/>
              <a:gdLst/>
              <a:ahLst/>
              <a:cxnLst/>
              <a:rect l="l" t="t" r="r" b="b"/>
              <a:pathLst>
                <a:path w="2100474" h="2115820">
                  <a:moveTo>
                    <a:pt x="2079945" y="800100"/>
                  </a:moveTo>
                  <a:cubicBezTo>
                    <a:pt x="2079028" y="624840"/>
                    <a:pt x="2071695" y="412750"/>
                    <a:pt x="2071695" y="222250"/>
                  </a:cubicBezTo>
                  <a:cubicBezTo>
                    <a:pt x="2071695" y="170180"/>
                    <a:pt x="2070778" y="66040"/>
                    <a:pt x="2066194" y="13970"/>
                  </a:cubicBezTo>
                  <a:cubicBezTo>
                    <a:pt x="1956193" y="13970"/>
                    <a:pt x="1837941" y="1270"/>
                    <a:pt x="1727023" y="1270"/>
                  </a:cubicBezTo>
                  <a:cubicBezTo>
                    <a:pt x="1150432" y="3810"/>
                    <a:pt x="579341" y="0"/>
                    <a:pt x="3667" y="1270"/>
                  </a:cubicBezTo>
                  <a:cubicBezTo>
                    <a:pt x="3667" y="171450"/>
                    <a:pt x="0" y="360680"/>
                    <a:pt x="917" y="530860"/>
                  </a:cubicBezTo>
                  <a:cubicBezTo>
                    <a:pt x="2751" y="848360"/>
                    <a:pt x="5501" y="1167130"/>
                    <a:pt x="5501" y="1484630"/>
                  </a:cubicBezTo>
                  <a:cubicBezTo>
                    <a:pt x="5501" y="1638300"/>
                    <a:pt x="4584" y="1790700"/>
                    <a:pt x="10084" y="1944370"/>
                  </a:cubicBezTo>
                  <a:cubicBezTo>
                    <a:pt x="11917" y="1993900"/>
                    <a:pt x="13751" y="2042160"/>
                    <a:pt x="17417" y="2091690"/>
                  </a:cubicBezTo>
                  <a:cubicBezTo>
                    <a:pt x="138419" y="2094230"/>
                    <a:pt x="258504" y="2098040"/>
                    <a:pt x="379505" y="2103120"/>
                  </a:cubicBezTo>
                  <a:cubicBezTo>
                    <a:pt x="701260" y="2115820"/>
                    <a:pt x="1013847" y="2095500"/>
                    <a:pt x="1345685" y="2104390"/>
                  </a:cubicBezTo>
                  <a:cubicBezTo>
                    <a:pt x="1595938" y="2110740"/>
                    <a:pt x="1841608" y="2091690"/>
                    <a:pt x="2095395" y="2091690"/>
                  </a:cubicBezTo>
                  <a:cubicBezTo>
                    <a:pt x="2095395" y="2075180"/>
                    <a:pt x="2096665" y="1978660"/>
                    <a:pt x="2097935" y="1962150"/>
                  </a:cubicBezTo>
                  <a:cubicBezTo>
                    <a:pt x="2100475" y="1863090"/>
                    <a:pt x="2086505" y="1677670"/>
                    <a:pt x="2087775" y="1578610"/>
                  </a:cubicBezTo>
                  <a:cubicBezTo>
                    <a:pt x="2094125" y="1170940"/>
                    <a:pt x="2081778" y="1151890"/>
                    <a:pt x="2079945" y="800100"/>
                  </a:cubicBezTo>
                  <a:close/>
                </a:path>
              </a:pathLst>
            </a:custGeom>
            <a:blipFill>
              <a:blip r:embed="rId2"/>
              <a:stretch>
                <a:fillRect l="-16790" t="-12" r="-17144" b="-1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52504" y="9530406"/>
            <a:ext cx="2716132" cy="3427602"/>
            <a:chOff x="0" y="0"/>
            <a:chExt cx="607801" cy="767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801" cy="767010"/>
            </a:xfrm>
            <a:custGeom>
              <a:avLst/>
              <a:gdLst/>
              <a:ahLst/>
              <a:cxnLst/>
              <a:rect l="l" t="t" r="r" b="b"/>
              <a:pathLst>
                <a:path w="607801" h="767010">
                  <a:moveTo>
                    <a:pt x="0" y="0"/>
                  </a:moveTo>
                  <a:lnTo>
                    <a:pt x="607801" y="0"/>
                  </a:lnTo>
                  <a:lnTo>
                    <a:pt x="607801" y="767010"/>
                  </a:lnTo>
                  <a:lnTo>
                    <a:pt x="0" y="76701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07801" cy="805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62488" y="784401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173672" y="1852558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73672" y="2817134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73672" y="3781710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73672" y="4746286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73672" y="5710862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73672" y="6675439"/>
            <a:ext cx="783636" cy="6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73672" y="7640015"/>
            <a:ext cx="783636" cy="6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75844" y="1942933"/>
            <a:ext cx="2185585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INFORMAÇÕES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75844" y="2905703"/>
            <a:ext cx="2682697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COORDENADORES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75844" y="3868473"/>
            <a:ext cx="2682697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PALESTRANTES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75844" y="4831243"/>
            <a:ext cx="3024560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CRONOGRAMA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75844" y="5794013"/>
            <a:ext cx="4754976" cy="4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AULAS PRÁTICAS PRESENCIAIS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75844" y="6756783"/>
            <a:ext cx="2185585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LOCALIZAÇÃO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75844" y="7719553"/>
            <a:ext cx="3173175" cy="392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PATROCINADORES</a:t>
            </a:r>
          </a:p>
        </p:txBody>
      </p:sp>
      <p:sp>
        <p:nvSpPr>
          <p:cNvPr id="31" name="AutoShape 31"/>
          <p:cNvSpPr/>
          <p:nvPr/>
        </p:nvSpPr>
        <p:spPr>
          <a:xfrm flipV="1">
            <a:off x="10183197" y="1814458"/>
            <a:ext cx="0" cy="643372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57113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0" y="6858000"/>
            <a:ext cx="9157113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9157113" y="3429000"/>
            <a:ext cx="9130887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505750" y="624168"/>
            <a:ext cx="8145612" cy="2180664"/>
            <a:chOff x="0" y="0"/>
            <a:chExt cx="10860816" cy="2907552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0860816" cy="783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52"/>
                </a:lnSpc>
                <a:spcBef>
                  <a:spcPct val="0"/>
                </a:spcBef>
              </a:pPr>
              <a:r>
                <a:rPr lang="en-US" sz="3876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Público Alvo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39403"/>
              <a:ext cx="10860816" cy="1968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2"/>
                </a:lnSpc>
                <a:spcBef>
                  <a:spcPct val="0"/>
                </a:spcBef>
              </a:pPr>
              <a:r>
                <a:rPr lang="en-US" sz="2688">
                  <a:solidFill>
                    <a:srgbClr val="00000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Somente veterinários e estudantes de veterinária que estiverem cursando pelo menos o 2 semestre (primeiro ano) poderão realizar o curso.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82572" y="3785697"/>
            <a:ext cx="7879970" cy="2715606"/>
            <a:chOff x="0" y="0"/>
            <a:chExt cx="10506626" cy="3620808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0506626" cy="792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52"/>
                </a:lnSpc>
                <a:spcBef>
                  <a:spcPct val="0"/>
                </a:spcBef>
              </a:pPr>
              <a:r>
                <a:rPr lang="en-US" sz="3876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Acompanhamento prático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79261"/>
              <a:ext cx="10506626" cy="2641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2"/>
                </a:lnSpc>
                <a:spcBef>
                  <a:spcPct val="0"/>
                </a:spcBef>
              </a:pPr>
              <a:r>
                <a:rPr lang="en-US" sz="2688">
                  <a:solidFill>
                    <a:srgbClr val="000000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Para concluir a certificação o aluno deverá acompanhar por 200 horas a rotina de alguma das UNIDADES da Fisio Care Pet. Totalizando quase 250 horas de aprendizado.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42425" y="7690664"/>
            <a:ext cx="7672263" cy="1763671"/>
            <a:chOff x="0" y="0"/>
            <a:chExt cx="10229684" cy="235156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10229684" cy="840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67"/>
                </a:lnSpc>
                <a:spcBef>
                  <a:spcPct val="0"/>
                </a:spcBef>
              </a:pPr>
              <a:r>
                <a:rPr lang="en-US" sz="4139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Vagas na Fisio Care Pet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74705"/>
              <a:ext cx="10229684" cy="1376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05"/>
                </a:lnSpc>
                <a:spcBef>
                  <a:spcPct val="0"/>
                </a:spcBef>
              </a:pPr>
              <a:r>
                <a:rPr lang="en-US" sz="2870">
                  <a:solidFill>
                    <a:srgbClr val="00000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Esse curso te capacitará nos processos de seleção para novas vagas na Fisio Care Pet.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902171" y="1816675"/>
            <a:ext cx="129585" cy="27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08"/>
              </a:lnSpc>
              <a:spcBef>
                <a:spcPct val="0"/>
              </a:spcBef>
            </a:pPr>
            <a:r>
              <a:rPr lang="en-US" sz="1472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621854">
            <a:off x="14602643" y="1291274"/>
            <a:ext cx="6356947" cy="715549"/>
            <a:chOff x="0" y="0"/>
            <a:chExt cx="3334256" cy="3753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34256" cy="375309"/>
            </a:xfrm>
            <a:custGeom>
              <a:avLst/>
              <a:gdLst/>
              <a:ahLst/>
              <a:cxnLst/>
              <a:rect l="l" t="t" r="r" b="b"/>
              <a:pathLst>
                <a:path w="3334256" h="375309">
                  <a:moveTo>
                    <a:pt x="3131056" y="0"/>
                  </a:moveTo>
                  <a:lnTo>
                    <a:pt x="0" y="0"/>
                  </a:lnTo>
                  <a:lnTo>
                    <a:pt x="203200" y="375309"/>
                  </a:lnTo>
                  <a:lnTo>
                    <a:pt x="3334256" y="375309"/>
                  </a:lnTo>
                  <a:lnTo>
                    <a:pt x="3131056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131056" cy="413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3621854">
            <a:off x="16379315" y="-1487257"/>
            <a:ext cx="5363385" cy="3116330"/>
            <a:chOff x="0" y="0"/>
            <a:chExt cx="2813127" cy="16345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3127" cy="1634533"/>
            </a:xfrm>
            <a:custGeom>
              <a:avLst/>
              <a:gdLst/>
              <a:ahLst/>
              <a:cxnLst/>
              <a:rect l="l" t="t" r="r" b="b"/>
              <a:pathLst>
                <a:path w="2813127" h="1634533">
                  <a:moveTo>
                    <a:pt x="2609927" y="0"/>
                  </a:moveTo>
                  <a:lnTo>
                    <a:pt x="0" y="0"/>
                  </a:lnTo>
                  <a:lnTo>
                    <a:pt x="203200" y="1634533"/>
                  </a:lnTo>
                  <a:lnTo>
                    <a:pt x="2813127" y="1634533"/>
                  </a:lnTo>
                  <a:lnTo>
                    <a:pt x="260992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609927" cy="1672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88982">
            <a:off x="16158368" y="1022269"/>
            <a:ext cx="897521" cy="570103"/>
            <a:chOff x="0" y="0"/>
            <a:chExt cx="509567" cy="3236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9567" cy="323676"/>
            </a:xfrm>
            <a:custGeom>
              <a:avLst/>
              <a:gdLst/>
              <a:ahLst/>
              <a:cxnLst/>
              <a:rect l="l" t="t" r="r" b="b"/>
              <a:pathLst>
                <a:path w="509567" h="323676">
                  <a:moveTo>
                    <a:pt x="306367" y="0"/>
                  </a:moveTo>
                  <a:lnTo>
                    <a:pt x="0" y="0"/>
                  </a:lnTo>
                  <a:lnTo>
                    <a:pt x="203200" y="323676"/>
                  </a:lnTo>
                  <a:lnTo>
                    <a:pt x="509567" y="323676"/>
                  </a:lnTo>
                  <a:lnTo>
                    <a:pt x="30636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306367" cy="361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88982">
            <a:off x="16598782" y="1866321"/>
            <a:ext cx="871714" cy="535116"/>
            <a:chOff x="0" y="0"/>
            <a:chExt cx="527274" cy="3236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7274" cy="323676"/>
            </a:xfrm>
            <a:custGeom>
              <a:avLst/>
              <a:gdLst/>
              <a:ahLst/>
              <a:cxnLst/>
              <a:rect l="l" t="t" r="r" b="b"/>
              <a:pathLst>
                <a:path w="527274" h="323676">
                  <a:moveTo>
                    <a:pt x="324074" y="0"/>
                  </a:moveTo>
                  <a:lnTo>
                    <a:pt x="0" y="0"/>
                  </a:lnTo>
                  <a:lnTo>
                    <a:pt x="203200" y="323676"/>
                  </a:lnTo>
                  <a:lnTo>
                    <a:pt x="527274" y="323676"/>
                  </a:lnTo>
                  <a:lnTo>
                    <a:pt x="324074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324074" cy="361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7285669">
            <a:off x="-2420693" y="1075378"/>
            <a:ext cx="5985408" cy="796584"/>
            <a:chOff x="0" y="0"/>
            <a:chExt cx="2694809" cy="35864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94809" cy="358646"/>
            </a:xfrm>
            <a:custGeom>
              <a:avLst/>
              <a:gdLst/>
              <a:ahLst/>
              <a:cxnLst/>
              <a:rect l="l" t="t" r="r" b="b"/>
              <a:pathLst>
                <a:path w="2694809" h="358646">
                  <a:moveTo>
                    <a:pt x="203200" y="0"/>
                  </a:moveTo>
                  <a:lnTo>
                    <a:pt x="2694809" y="0"/>
                  </a:lnTo>
                  <a:lnTo>
                    <a:pt x="2491609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491609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7285669">
            <a:off x="-3414723" y="-231855"/>
            <a:ext cx="5694404" cy="2008597"/>
            <a:chOff x="0" y="0"/>
            <a:chExt cx="2563790" cy="9043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63790" cy="904330"/>
            </a:xfrm>
            <a:custGeom>
              <a:avLst/>
              <a:gdLst/>
              <a:ahLst/>
              <a:cxnLst/>
              <a:rect l="l" t="t" r="r" b="b"/>
              <a:pathLst>
                <a:path w="2563790" h="904330">
                  <a:moveTo>
                    <a:pt x="203200" y="0"/>
                  </a:moveTo>
                  <a:lnTo>
                    <a:pt x="2563790" y="0"/>
                  </a:lnTo>
                  <a:lnTo>
                    <a:pt x="2360590" y="904330"/>
                  </a:lnTo>
                  <a:lnTo>
                    <a:pt x="0" y="90433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360590" cy="942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73165">
            <a:off x="783224" y="1858467"/>
            <a:ext cx="849956" cy="535116"/>
            <a:chOff x="0" y="0"/>
            <a:chExt cx="575059" cy="36204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73165">
            <a:off x="1245503" y="1035465"/>
            <a:ext cx="854939" cy="570103"/>
            <a:chOff x="0" y="0"/>
            <a:chExt cx="542932" cy="36204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700" y="3008656"/>
            <a:ext cx="5410200" cy="6024913"/>
            <a:chOff x="0" y="0"/>
            <a:chExt cx="1252177" cy="13944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38900" y="3008656"/>
            <a:ext cx="5410200" cy="6024913"/>
            <a:chOff x="0" y="0"/>
            <a:chExt cx="1252177" cy="139445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849100" y="3008656"/>
            <a:ext cx="5410200" cy="6024913"/>
            <a:chOff x="0" y="0"/>
            <a:chExt cx="1252177" cy="13944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448981" y="1985430"/>
            <a:ext cx="2663837" cy="2663837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812082" y="1985430"/>
            <a:ext cx="2663837" cy="2663837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222282" y="1985430"/>
            <a:ext cx="2663837" cy="2663837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3001184" y="2423691"/>
            <a:ext cx="1559431" cy="1787314"/>
          </a:xfrm>
          <a:custGeom>
            <a:avLst/>
            <a:gdLst/>
            <a:ahLst/>
            <a:cxnLst/>
            <a:rect l="l" t="t" r="r" b="b"/>
            <a:pathLst>
              <a:path w="1559431" h="1787314">
                <a:moveTo>
                  <a:pt x="0" y="0"/>
                </a:moveTo>
                <a:lnTo>
                  <a:pt x="1559431" y="0"/>
                </a:lnTo>
                <a:lnTo>
                  <a:pt x="1559431" y="1787314"/>
                </a:lnTo>
                <a:lnTo>
                  <a:pt x="0" y="178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5" name="Freeform 45"/>
          <p:cNvSpPr/>
          <p:nvPr/>
        </p:nvSpPr>
        <p:spPr>
          <a:xfrm>
            <a:off x="13808845" y="2623236"/>
            <a:ext cx="1490710" cy="1388224"/>
          </a:xfrm>
          <a:custGeom>
            <a:avLst/>
            <a:gdLst/>
            <a:ahLst/>
            <a:cxnLst/>
            <a:rect l="l" t="t" r="r" b="b"/>
            <a:pathLst>
              <a:path w="1490710" h="1388224">
                <a:moveTo>
                  <a:pt x="0" y="0"/>
                </a:moveTo>
                <a:lnTo>
                  <a:pt x="1490710" y="0"/>
                </a:lnTo>
                <a:lnTo>
                  <a:pt x="1490710" y="1388224"/>
                </a:lnTo>
                <a:lnTo>
                  <a:pt x="0" y="1388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6" name="Freeform 46"/>
          <p:cNvSpPr/>
          <p:nvPr/>
        </p:nvSpPr>
        <p:spPr>
          <a:xfrm>
            <a:off x="8477333" y="2623236"/>
            <a:ext cx="1333333" cy="1409071"/>
          </a:xfrm>
          <a:custGeom>
            <a:avLst/>
            <a:gdLst/>
            <a:ahLst/>
            <a:cxnLst/>
            <a:rect l="l" t="t" r="r" b="b"/>
            <a:pathLst>
              <a:path w="1333333" h="1409071">
                <a:moveTo>
                  <a:pt x="0" y="0"/>
                </a:moveTo>
                <a:lnTo>
                  <a:pt x="1333334" y="0"/>
                </a:lnTo>
                <a:lnTo>
                  <a:pt x="1333334" y="1409071"/>
                </a:lnTo>
                <a:lnTo>
                  <a:pt x="0" y="1409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7" name="TextBox 47"/>
          <p:cNvSpPr txBox="1"/>
          <p:nvPr/>
        </p:nvSpPr>
        <p:spPr>
          <a:xfrm>
            <a:off x="1365896" y="5077736"/>
            <a:ext cx="4735809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Público Alvo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884801" y="5077736"/>
            <a:ext cx="4518398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Acompanhamento prático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186296" y="5077736"/>
            <a:ext cx="4735809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Vagas na Fisio Care Pet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65896" y="6171476"/>
            <a:ext cx="4735809" cy="1736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Somente veterinários e estudantes de veterinária que estiverem cursando pelo menos o 2  semestre (primeiro ano) poderão realizar o curso.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776096" y="6171476"/>
            <a:ext cx="4735809" cy="173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Para concluir a certificação o aluno deverá acompanhar por 200 horas a rotina de alguma das UNIDADES da Fisio Care Pet. Totalizando quase 250 horas de aprendizado.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186296" y="6171476"/>
            <a:ext cx="4735809" cy="104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Esse curso te capacitará nos processos de seleção para novas vagas na Fisio Care Pet.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707684" y="6846915"/>
            <a:ext cx="110656" cy="22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5"/>
              </a:lnSpc>
              <a:spcBef>
                <a:spcPct val="0"/>
              </a:spcBef>
            </a:pPr>
            <a:r>
              <a:rPr lang="en-US" sz="1257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8664" y="4739387"/>
            <a:ext cx="4637723" cy="3914132"/>
            <a:chOff x="0" y="0"/>
            <a:chExt cx="1037804" cy="87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7804" cy="875883"/>
            </a:xfrm>
            <a:custGeom>
              <a:avLst/>
              <a:gdLst/>
              <a:ahLst/>
              <a:cxnLst/>
              <a:rect l="l" t="t" r="r" b="b"/>
              <a:pathLst>
                <a:path w="1037804" h="875883">
                  <a:moveTo>
                    <a:pt x="0" y="0"/>
                  </a:moveTo>
                  <a:lnTo>
                    <a:pt x="1037804" y="0"/>
                  </a:lnTo>
                  <a:lnTo>
                    <a:pt x="1037804" y="875883"/>
                  </a:lnTo>
                  <a:lnTo>
                    <a:pt x="0" y="875883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37804" cy="91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10171" y="-318455"/>
            <a:ext cx="11538461" cy="11125422"/>
            <a:chOff x="0" y="0"/>
            <a:chExt cx="1055235" cy="1017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5235" cy="1017461"/>
            </a:xfrm>
            <a:custGeom>
              <a:avLst/>
              <a:gdLst/>
              <a:ahLst/>
              <a:cxnLst/>
              <a:rect l="l" t="t" r="r" b="b"/>
              <a:pathLst>
                <a:path w="1055235" h="1017461">
                  <a:moveTo>
                    <a:pt x="852035" y="0"/>
                  </a:moveTo>
                  <a:lnTo>
                    <a:pt x="0" y="0"/>
                  </a:lnTo>
                  <a:lnTo>
                    <a:pt x="203200" y="1017461"/>
                  </a:lnTo>
                  <a:lnTo>
                    <a:pt x="1055235" y="1017461"/>
                  </a:lnTo>
                  <a:lnTo>
                    <a:pt x="852035" y="0"/>
                  </a:lnTo>
                  <a:close/>
                </a:path>
              </a:pathLst>
            </a:custGeom>
            <a:blipFill>
              <a:blip r:embed="rId2"/>
              <a:stretch>
                <a:fillRect l="-121607" r="-28" b="-292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04154" y="1973265"/>
            <a:ext cx="9021846" cy="88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3"/>
              </a:lnSpc>
              <a:spcBef>
                <a:spcPct val="0"/>
              </a:spcBef>
            </a:pPr>
            <a:r>
              <a:rPr lang="en-US" sz="5195" dirty="0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Esp. Ricardo S. Lopes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04154" y="2988166"/>
            <a:ext cx="8054413" cy="495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CEO da Fisio Care Pet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Autor do livro “Fisiatria em Pequenos Animais”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Pós-graduado em Ortopedia Veterinária pela USP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Presidente da ANFIVET (2019-22)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Diretor Científico da ANFIVET (2022-25)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Coordenador da pós-graduação em fisioterapia veterinária da FAMESP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Curso do CCRP – University of Tennessee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04154" y="1405474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0800000">
            <a:off x="4942223" y="8438465"/>
            <a:ext cx="2451270" cy="2177133"/>
            <a:chOff x="0" y="0"/>
            <a:chExt cx="772341" cy="6859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3567425">
            <a:off x="4521841" y="922601"/>
            <a:ext cx="4522503" cy="830410"/>
            <a:chOff x="0" y="0"/>
            <a:chExt cx="1929615" cy="35431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29615" cy="354311"/>
            </a:xfrm>
            <a:custGeom>
              <a:avLst/>
              <a:gdLst/>
              <a:ahLst/>
              <a:cxnLst/>
              <a:rect l="l" t="t" r="r" b="b"/>
              <a:pathLst>
                <a:path w="1929615" h="354311">
                  <a:moveTo>
                    <a:pt x="172641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929615" y="354311"/>
                  </a:lnTo>
                  <a:lnTo>
                    <a:pt x="1726415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1726415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3567425">
            <a:off x="4906982" y="9469561"/>
            <a:ext cx="4708710" cy="727767"/>
            <a:chOff x="0" y="0"/>
            <a:chExt cx="2292417" cy="35431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-3587692">
            <a:off x="2704180" y="8917798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6" y="0"/>
                </a:lnTo>
                <a:lnTo>
                  <a:pt x="6506446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6" name="Group 26"/>
          <p:cNvGrpSpPr/>
          <p:nvPr/>
        </p:nvGrpSpPr>
        <p:grpSpPr>
          <a:xfrm rot="7212503">
            <a:off x="42393" y="8569748"/>
            <a:ext cx="10866833" cy="796584"/>
            <a:chOff x="0" y="0"/>
            <a:chExt cx="4892571" cy="35864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-3587692">
            <a:off x="1418659" y="7279185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0" name="Group 30"/>
          <p:cNvGrpSpPr/>
          <p:nvPr/>
        </p:nvGrpSpPr>
        <p:grpSpPr>
          <a:xfrm rot="7212503">
            <a:off x="-566055" y="7519307"/>
            <a:ext cx="11863906" cy="796584"/>
            <a:chOff x="0" y="0"/>
            <a:chExt cx="5341483" cy="35864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989848" y="7286307"/>
            <a:ext cx="849956" cy="535116"/>
            <a:chOff x="0" y="0"/>
            <a:chExt cx="575059" cy="36204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434879" y="6453596"/>
            <a:ext cx="854939" cy="570103"/>
            <a:chOff x="0" y="0"/>
            <a:chExt cx="542932" cy="36204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49603" y="4806739"/>
            <a:ext cx="6355205" cy="5901022"/>
            <a:chOff x="0" y="0"/>
            <a:chExt cx="142213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2132" cy="1320498"/>
            </a:xfrm>
            <a:custGeom>
              <a:avLst/>
              <a:gdLst/>
              <a:ahLst/>
              <a:cxnLst/>
              <a:rect l="l" t="t" r="r" b="b"/>
              <a:pathLst>
                <a:path w="1422132" h="1320498">
                  <a:moveTo>
                    <a:pt x="0" y="0"/>
                  </a:moveTo>
                  <a:lnTo>
                    <a:pt x="1422132" y="0"/>
                  </a:lnTo>
                  <a:lnTo>
                    <a:pt x="142213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2213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166939" y="439830"/>
            <a:ext cx="9311705" cy="11221021"/>
          </a:xfrm>
          <a:custGeom>
            <a:avLst/>
            <a:gdLst/>
            <a:ahLst/>
            <a:cxnLst/>
            <a:rect l="l" t="t" r="r" b="b"/>
            <a:pathLst>
              <a:path w="9311705" h="11221021">
                <a:moveTo>
                  <a:pt x="0" y="0"/>
                </a:moveTo>
                <a:lnTo>
                  <a:pt x="9311705" y="0"/>
                </a:lnTo>
                <a:lnTo>
                  <a:pt x="9311705" y="11221022"/>
                </a:lnTo>
                <a:lnTo>
                  <a:pt x="0" y="112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1" b="-256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096756"/>
            <a:ext cx="8927482" cy="78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Esp. Nívea Maria Veturiano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129783"/>
            <a:ext cx="9200779" cy="624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Acupuntura Veterinária pelo Instituto Bioethicus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Fisioterapia Veterinária pela Fisio Care Pet Academy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Fisioterapia Veterinária pela FAMESP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Neurologia e Neurocirurgia Veterinária - UFAPE Intercursos.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Coordenadora da pós-graduação em Fisioterapia e Acupuntura Veterinária da FAMESP.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519461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4554503" y="8836176"/>
            <a:ext cx="2451270" cy="2177133"/>
            <a:chOff x="0" y="0"/>
            <a:chExt cx="772341" cy="6859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3567425">
            <a:off x="3388430" y="1038323"/>
            <a:ext cx="5401235" cy="830410"/>
            <a:chOff x="0" y="0"/>
            <a:chExt cx="2304543" cy="35431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04543" cy="354311"/>
            </a:xfrm>
            <a:custGeom>
              <a:avLst/>
              <a:gdLst/>
              <a:ahLst/>
              <a:cxnLst/>
              <a:rect l="l" t="t" r="r" b="b"/>
              <a:pathLst>
                <a:path w="2304543" h="354311">
                  <a:moveTo>
                    <a:pt x="2101343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304543" y="354311"/>
                  </a:lnTo>
                  <a:lnTo>
                    <a:pt x="2101343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2101343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3567425">
            <a:off x="4497929" y="9956552"/>
            <a:ext cx="4708710" cy="727767"/>
            <a:chOff x="0" y="0"/>
            <a:chExt cx="2292417" cy="3543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-3587692">
            <a:off x="2295128" y="9404789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5" y="0"/>
                </a:lnTo>
                <a:lnTo>
                  <a:pt x="6506445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 rot="7212503">
            <a:off x="-366660" y="9056739"/>
            <a:ext cx="10866833" cy="796584"/>
            <a:chOff x="0" y="0"/>
            <a:chExt cx="4892571" cy="3586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3587692">
            <a:off x="1009606" y="7766176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9" name="Group 29"/>
          <p:cNvGrpSpPr/>
          <p:nvPr/>
        </p:nvGrpSpPr>
        <p:grpSpPr>
          <a:xfrm rot="7212503">
            <a:off x="-975108" y="8006299"/>
            <a:ext cx="11863906" cy="796584"/>
            <a:chOff x="0" y="0"/>
            <a:chExt cx="5341483" cy="35864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580795" y="7773298"/>
            <a:ext cx="849956" cy="535116"/>
            <a:chOff x="0" y="0"/>
            <a:chExt cx="575059" cy="36204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964113" y="6950899"/>
            <a:ext cx="854939" cy="570103"/>
            <a:chOff x="0" y="0"/>
            <a:chExt cx="542932" cy="36204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178664" y="4773063"/>
            <a:ext cx="3762144" cy="5901022"/>
            <a:chOff x="0" y="0"/>
            <a:chExt cx="84187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1872" cy="1320498"/>
            </a:xfrm>
            <a:custGeom>
              <a:avLst/>
              <a:gdLst/>
              <a:ahLst/>
              <a:cxnLst/>
              <a:rect l="l" t="t" r="r" b="b"/>
              <a:pathLst>
                <a:path w="841872" h="1320498">
                  <a:moveTo>
                    <a:pt x="0" y="0"/>
                  </a:moveTo>
                  <a:lnTo>
                    <a:pt x="841872" y="0"/>
                  </a:lnTo>
                  <a:lnTo>
                    <a:pt x="84187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4187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94320" y="3322960"/>
            <a:ext cx="6510826" cy="367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Fisiatria Veterinária pela Fisio Care Pet Cursos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 Pós-graduada em Fisioterapia Veterinária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Responsável pela Unidade Fisio Care Pet Guarulhos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21336" y="-756021"/>
            <a:ext cx="8404207" cy="11058167"/>
          </a:xfrm>
          <a:custGeom>
            <a:avLst/>
            <a:gdLst/>
            <a:ahLst/>
            <a:cxnLst/>
            <a:rect l="l" t="t" r="r" b="b"/>
            <a:pathLst>
              <a:path w="8404207" h="11058167">
                <a:moveTo>
                  <a:pt x="0" y="0"/>
                </a:moveTo>
                <a:lnTo>
                  <a:pt x="8404207" y="0"/>
                </a:lnTo>
                <a:lnTo>
                  <a:pt x="8404207" y="11058167"/>
                </a:lnTo>
                <a:lnTo>
                  <a:pt x="0" y="1105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8182871" y="2460900"/>
            <a:ext cx="9605604" cy="78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 Prof. Esp. Camila Rugeri Chinelatto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73371" y="1883585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3955204" y="8496952"/>
            <a:ext cx="2451270" cy="2177133"/>
            <a:chOff x="0" y="0"/>
            <a:chExt cx="772341" cy="6859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3567425">
            <a:off x="3513490" y="922601"/>
            <a:ext cx="4522503" cy="830410"/>
            <a:chOff x="0" y="0"/>
            <a:chExt cx="1929615" cy="35431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29615" cy="354311"/>
            </a:xfrm>
            <a:custGeom>
              <a:avLst/>
              <a:gdLst/>
              <a:ahLst/>
              <a:cxnLst/>
              <a:rect l="l" t="t" r="r" b="b"/>
              <a:pathLst>
                <a:path w="1929615" h="354311">
                  <a:moveTo>
                    <a:pt x="172641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929615" y="354311"/>
                  </a:lnTo>
                  <a:lnTo>
                    <a:pt x="1726415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1726415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3567425">
            <a:off x="3898630" y="9469561"/>
            <a:ext cx="4708710" cy="727767"/>
            <a:chOff x="0" y="0"/>
            <a:chExt cx="2292417" cy="3543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-3587692">
            <a:off x="1695829" y="8917798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5" y="0"/>
                </a:lnTo>
                <a:lnTo>
                  <a:pt x="6506445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 rot="7212503">
            <a:off x="-965959" y="8569748"/>
            <a:ext cx="10866833" cy="796584"/>
            <a:chOff x="0" y="0"/>
            <a:chExt cx="4892571" cy="3586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3587692">
            <a:off x="410307" y="7279185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8" y="0"/>
                </a:lnTo>
                <a:lnTo>
                  <a:pt x="9498398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9" name="Group 29"/>
          <p:cNvGrpSpPr/>
          <p:nvPr/>
        </p:nvGrpSpPr>
        <p:grpSpPr>
          <a:xfrm rot="7212503">
            <a:off x="-1574407" y="7519307"/>
            <a:ext cx="11863906" cy="796584"/>
            <a:chOff x="0" y="0"/>
            <a:chExt cx="5341483" cy="35864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981496" y="7286307"/>
            <a:ext cx="849956" cy="535116"/>
            <a:chOff x="0" y="0"/>
            <a:chExt cx="575059" cy="36204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8102947" y="2778010"/>
            <a:ext cx="8512502" cy="573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Mestre pela UNESP Botucatu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Doutoranda pela Universidat de les llles Balears 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Fisioterapia Veterinária pela CCRP, Tennessee University, EUA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Professora - Instrutora na Europa e América do Sul do CCRP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Vice presidente da Associação Ibero Americana de Fisiatría Veterinaria ( AIFISVET)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Autora do Livro “Fisiatria em Pequenos Animais” </a:t>
            </a:r>
          </a:p>
          <a:p>
            <a:pPr algn="l">
              <a:lnSpc>
                <a:spcPts val="4598"/>
              </a:lnSpc>
            </a:pPr>
            <a:endParaRPr lang="en-US" sz="2612">
              <a:solidFill>
                <a:srgbClr val="000000"/>
              </a:solidFill>
              <a:latin typeface="Urbanist Semi-Bold"/>
              <a:ea typeface="Urbanist Semi-Bold"/>
              <a:cs typeface="Urbanist Semi-Bold"/>
              <a:sym typeface="Urbanist Semi-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036684" y="1146503"/>
            <a:ext cx="9737260" cy="9140497"/>
          </a:xfrm>
          <a:custGeom>
            <a:avLst/>
            <a:gdLst/>
            <a:ahLst/>
            <a:cxnLst/>
            <a:rect l="l" t="t" r="r" b="b"/>
            <a:pathLst>
              <a:path w="9737260" h="9140497">
                <a:moveTo>
                  <a:pt x="0" y="0"/>
                </a:moveTo>
                <a:lnTo>
                  <a:pt x="9737261" y="0"/>
                </a:lnTo>
                <a:lnTo>
                  <a:pt x="9737261" y="9140497"/>
                </a:lnTo>
                <a:lnTo>
                  <a:pt x="0" y="91404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5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798188" y="1366635"/>
            <a:ext cx="851250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 INTERNACIONAL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98188" y="1860030"/>
            <a:ext cx="9122018" cy="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MSc CCRP Renata Diniz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0458" y="340179"/>
            <a:ext cx="5564524" cy="6742802"/>
            <a:chOff x="0" y="0"/>
            <a:chExt cx="7419365" cy="899040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7419365" cy="4140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Cronograma</a:t>
              </a:r>
            </a:p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do </a:t>
              </a:r>
            </a:p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Curso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972194"/>
              <a:ext cx="7419365" cy="3620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36 horas de aulas Online disponibilizadas até dia 20/11/24 </a:t>
              </a:r>
            </a:p>
            <a:p>
              <a:pPr algn="l">
                <a:lnSpc>
                  <a:spcPts val="4368"/>
                </a:lnSpc>
              </a:pPr>
              <a:endPara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8 horas de aulas práticas dia 23 de Novembro das 09 às 18h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7231405" y="1862904"/>
            <a:ext cx="10681611" cy="811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Anatomia;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Interpretação de radiografias, tomografias e ressonâncias;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Controle de dor em pacientes neurológicos e com osteoartrose;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Protocolos Fisio Care Pet em todas as afecções ortopédicas;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Protocolos de neuroreabilitação Fisio Care Pet;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Reais particularidades da reabilitação em felinos;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712</Words>
  <Application>Microsoft Office PowerPoint</Application>
  <PresentationFormat>Personalizar</PresentationFormat>
  <Paragraphs>124</Paragraphs>
  <Slides>17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30" baseType="lpstr">
      <vt:lpstr>Urbanist Ultra-Bold</vt:lpstr>
      <vt:lpstr>Arial</vt:lpstr>
      <vt:lpstr>Urbanist</vt:lpstr>
      <vt:lpstr>Urbanist Medium</vt:lpstr>
      <vt:lpstr>Calibri</vt:lpstr>
      <vt:lpstr>Open Sans Bold</vt:lpstr>
      <vt:lpstr>Urbanist Heavy</vt:lpstr>
      <vt:lpstr>Urbanist Semi-Bold</vt:lpstr>
      <vt:lpstr>Urbanist Bold</vt:lpstr>
      <vt:lpstr>Urbanist 1</vt:lpstr>
      <vt:lpstr>Urbanist 1 Bold</vt:lpstr>
      <vt:lpstr>Sondos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51º Curso Intensivo de Fisioterapia Veterinária</dc:title>
  <dc:creator>ricardo lopes</dc:creator>
  <cp:lastModifiedBy>ricardo lopes</cp:lastModifiedBy>
  <cp:revision>4</cp:revision>
  <dcterms:created xsi:type="dcterms:W3CDTF">2006-08-16T00:00:00Z</dcterms:created>
  <dcterms:modified xsi:type="dcterms:W3CDTF">2024-08-04T13:15:42Z</dcterms:modified>
  <dc:identifier>DAGJ0szR_Ew</dc:identifier>
</cp:coreProperties>
</file>