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Urbanist Medium"/>
      <p:regular r:id="rId19"/>
      <p:bold r:id="rId20"/>
      <p:italic r:id="rId21"/>
      <p:boldItalic r:id="rId22"/>
    </p:embeddedFont>
    <p:embeddedFont>
      <p:font typeface="Urbanist SemiBold"/>
      <p:regular r:id="rId23"/>
      <p:bold r:id="rId24"/>
      <p:italic r:id="rId25"/>
      <p:boldItalic r:id="rId26"/>
    </p:embeddedFont>
    <p:embeddedFont>
      <p:font typeface="Urbanist"/>
      <p:bold r:id="rId27"/>
      <p:boldItalic r:id="rId28"/>
    </p:embeddedFont>
    <p:embeddedFont>
      <p:font typeface="Urbanist Black"/>
      <p:bold r:id="rId29"/>
      <p:boldItalic r:id="rId30"/>
    </p:embeddedFont>
    <p:embeddedFont>
      <p:font typeface="Open Sans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iJntTT77t0vlp4AkPYtspq+fie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rbanistMedium-bold.fntdata"/><Relationship Id="rId22" Type="http://schemas.openxmlformats.org/officeDocument/2006/relationships/font" Target="fonts/UrbanistMedium-boldItalic.fntdata"/><Relationship Id="rId21" Type="http://schemas.openxmlformats.org/officeDocument/2006/relationships/font" Target="fonts/UrbanistMedium-italic.fntdata"/><Relationship Id="rId24" Type="http://schemas.openxmlformats.org/officeDocument/2006/relationships/font" Target="fonts/UrbanistSemiBold-bold.fntdata"/><Relationship Id="rId23" Type="http://schemas.openxmlformats.org/officeDocument/2006/relationships/font" Target="fonts/Urbanist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rbanistSemiBold-boldItalic.fntdata"/><Relationship Id="rId25" Type="http://schemas.openxmlformats.org/officeDocument/2006/relationships/font" Target="fonts/UrbanistSemiBold-italic.fntdata"/><Relationship Id="rId28" Type="http://schemas.openxmlformats.org/officeDocument/2006/relationships/font" Target="fonts/Urbanist-boldItalic.fntdata"/><Relationship Id="rId27" Type="http://schemas.openxmlformats.org/officeDocument/2006/relationships/font" Target="fonts/Urbanis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rbanist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UrbanistBlack-boldItalic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UrbanistMedium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hyperlink" Target="http://www.fisiocarepet.com.b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fisiocarepet.com.br/cursos/" TargetMode="External"/><Relationship Id="rId4" Type="http://schemas.openxmlformats.org/officeDocument/2006/relationships/hyperlink" Target="https://fisiocarepet.com.br/cursos/" TargetMode="External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7863048" cy="10288724"/>
          </a:xfrm>
          <a:custGeom>
            <a:rect b="b" l="l" r="r" t="t"/>
            <a:pathLst>
              <a:path extrusionOk="0" h="20899247" w="15972028">
                <a:moveTo>
                  <a:pt x="0" y="0"/>
                </a:moveTo>
                <a:lnTo>
                  <a:pt x="0" y="20899247"/>
                </a:lnTo>
                <a:lnTo>
                  <a:pt x="8776462" y="20899247"/>
                </a:lnTo>
                <a:lnTo>
                  <a:pt x="15972028" y="8573262"/>
                </a:lnTo>
                <a:lnTo>
                  <a:pt x="1100455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8" l="0" r="0" t="-9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 rot="10800000">
            <a:off x="5941836" y="8111610"/>
            <a:ext cx="2451270" cy="2177133"/>
            <a:chOff x="0" y="0"/>
            <a:chExt cx="772341" cy="68596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772341" cy="685967"/>
            </a:xfrm>
            <a:custGeom>
              <a:rect b="b" l="l" r="r" t="t"/>
              <a:pathLst>
                <a:path extrusionOk="0" h="685967" w="772341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20678" y="10898"/>
              <a:ext cx="530985" cy="3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3567425">
            <a:off x="3136306" y="-549272"/>
            <a:ext cx="7690820" cy="2240657"/>
            <a:chOff x="0" y="-38100"/>
            <a:chExt cx="1346908" cy="39241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1346908" cy="354311"/>
            </a:xfrm>
            <a:custGeom>
              <a:rect b="b" l="l" r="r" t="t"/>
              <a:pathLst>
                <a:path extrusionOk="0" h="354311" w="1346908">
                  <a:moveTo>
                    <a:pt x="1143708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346908" y="354311"/>
                  </a:lnTo>
                  <a:lnTo>
                    <a:pt x="114370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01600" y="-38100"/>
              <a:ext cx="1143708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3567425">
            <a:off x="5559908" y="477836"/>
            <a:ext cx="4522503" cy="919706"/>
            <a:chOff x="0" y="-38100"/>
            <a:chExt cx="1929615" cy="392411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1929615" cy="354311"/>
            </a:xfrm>
            <a:custGeom>
              <a:rect b="b" l="l" r="r" t="t"/>
              <a:pathLst>
                <a:path extrusionOk="0" h="354311" w="1929615">
                  <a:moveTo>
                    <a:pt x="172641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929615" y="354311"/>
                  </a:lnTo>
                  <a:lnTo>
                    <a:pt x="1726415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01600" y="-38100"/>
              <a:ext cx="1726415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 rot="3567425">
            <a:off x="5940295" y="9033120"/>
            <a:ext cx="4708710" cy="806026"/>
            <a:chOff x="0" y="-38100"/>
            <a:chExt cx="2292417" cy="392411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2292417" cy="354311"/>
            </a:xfrm>
            <a:custGeom>
              <a:rect b="b" l="l" r="r" t="t"/>
              <a:pathLst>
                <a:path extrusionOk="0" h="354311" w="2292417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01600" y="-38100"/>
              <a:ext cx="2089217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/>
          <p:nvPr/>
        </p:nvSpPr>
        <p:spPr>
          <a:xfrm rot="-3587692">
            <a:off x="3703794" y="8540371"/>
            <a:ext cx="6506445" cy="309056"/>
          </a:xfrm>
          <a:custGeom>
            <a:rect b="b" l="l" r="r" t="t"/>
            <a:pathLst>
              <a:path extrusionOk="0" h="309056" w="6506445">
                <a:moveTo>
                  <a:pt x="0" y="0"/>
                </a:moveTo>
                <a:lnTo>
                  <a:pt x="6506445" y="0"/>
                </a:lnTo>
                <a:lnTo>
                  <a:pt x="6506445" y="309056"/>
                </a:lnTo>
                <a:lnTo>
                  <a:pt x="0" y="30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 rot="7212503">
            <a:off x="1078573" y="8171297"/>
            <a:ext cx="10866833" cy="881207"/>
            <a:chOff x="0" y="-38100"/>
            <a:chExt cx="4892571" cy="396746"/>
          </a:xfrm>
        </p:grpSpPr>
        <p:sp>
          <p:nvSpPr>
            <p:cNvPr id="99" name="Google Shape;99;p1"/>
            <p:cNvSpPr/>
            <p:nvPr/>
          </p:nvSpPr>
          <p:spPr>
            <a:xfrm>
              <a:off x="0" y="0"/>
              <a:ext cx="4892571" cy="358646"/>
            </a:xfrm>
            <a:custGeom>
              <a:rect b="b" l="l" r="r" t="t"/>
              <a:pathLst>
                <a:path extrusionOk="0" h="358646" w="4892571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01600" y="-38100"/>
              <a:ext cx="46893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 rot="-3587692">
            <a:off x="2418273" y="6901758"/>
            <a:ext cx="9498397" cy="451174"/>
          </a:xfrm>
          <a:custGeom>
            <a:rect b="b" l="l" r="r" t="t"/>
            <a:pathLst>
              <a:path extrusionOk="0" h="451174" w="9498397">
                <a:moveTo>
                  <a:pt x="0" y="0"/>
                </a:moveTo>
                <a:lnTo>
                  <a:pt x="9498397" y="0"/>
                </a:lnTo>
                <a:lnTo>
                  <a:pt x="9498397" y="451174"/>
                </a:lnTo>
                <a:lnTo>
                  <a:pt x="0" y="45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"/>
          <p:cNvGrpSpPr/>
          <p:nvPr/>
        </p:nvGrpSpPr>
        <p:grpSpPr>
          <a:xfrm rot="7212503">
            <a:off x="470122" y="7120858"/>
            <a:ext cx="11863908" cy="881207"/>
            <a:chOff x="0" y="-38100"/>
            <a:chExt cx="5341484" cy="396746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5341484" cy="358646"/>
            </a:xfrm>
            <a:custGeom>
              <a:rect b="b" l="l" r="r" t="t"/>
              <a:pathLst>
                <a:path extrusionOk="0" h="358646" w="5341484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101600" y="-38100"/>
              <a:ext cx="5138283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/>
          <p:nvPr/>
        </p:nvSpPr>
        <p:spPr>
          <a:xfrm>
            <a:off x="16509723" y="8508723"/>
            <a:ext cx="749577" cy="749577"/>
          </a:xfrm>
          <a:custGeom>
            <a:rect b="b" l="l" r="r" t="t"/>
            <a:pathLst>
              <a:path extrusionOk="0" h="749577" w="749577">
                <a:moveTo>
                  <a:pt x="0" y="0"/>
                </a:moveTo>
                <a:lnTo>
                  <a:pt x="749577" y="0"/>
                </a:lnTo>
                <a:lnTo>
                  <a:pt x="749577" y="749577"/>
                </a:lnTo>
                <a:lnTo>
                  <a:pt x="0" y="749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>
            <a:off x="7989462" y="6852566"/>
            <a:ext cx="849956" cy="591429"/>
            <a:chOff x="0" y="-38100"/>
            <a:chExt cx="575059" cy="400146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575059" cy="362046"/>
            </a:xfrm>
            <a:custGeom>
              <a:rect b="b" l="l" r="r" t="t"/>
              <a:pathLst>
                <a:path extrusionOk="0"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8434493" y="6016174"/>
            <a:ext cx="854939" cy="630098"/>
            <a:chOff x="0" y="-38100"/>
            <a:chExt cx="542932" cy="400146"/>
          </a:xfrm>
        </p:grpSpPr>
        <p:sp>
          <p:nvSpPr>
            <p:cNvPr id="110" name="Google Shape;110;p1"/>
            <p:cNvSpPr/>
            <p:nvPr/>
          </p:nvSpPr>
          <p:spPr>
            <a:xfrm>
              <a:off x="0" y="0"/>
              <a:ext cx="542932" cy="362046"/>
            </a:xfrm>
            <a:custGeom>
              <a:rect b="b" l="l" r="r" t="t"/>
              <a:pathLst>
                <a:path extrusionOk="0"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16276986" y="626334"/>
            <a:ext cx="1215052" cy="1459148"/>
          </a:xfrm>
          <a:custGeom>
            <a:rect b="b" l="l" r="r" t="t"/>
            <a:pathLst>
              <a:path extrusionOk="0" h="1459148" w="1215052">
                <a:moveTo>
                  <a:pt x="0" y="0"/>
                </a:moveTo>
                <a:lnTo>
                  <a:pt x="1215052" y="0"/>
                </a:lnTo>
                <a:lnTo>
                  <a:pt x="1215052" y="1459148"/>
                </a:lnTo>
                <a:lnTo>
                  <a:pt x="0" y="145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2206104" y="8782864"/>
            <a:ext cx="4096308" cy="382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www.fisiocarepet.com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14081777" y="8563789"/>
            <a:ext cx="2220635" cy="26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Visite o nosso site: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10524995" y="6189965"/>
            <a:ext cx="5019501" cy="456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4">
                <a:solidFill>
                  <a:srgbClr val="33333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Turma São Paulo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10524995" y="2553600"/>
            <a:ext cx="67344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17º Certificação em Fisioterapia Veterinária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"/>
          <p:cNvSpPr/>
          <p:nvPr/>
        </p:nvSpPr>
        <p:spPr>
          <a:xfrm rot="-5358108">
            <a:off x="1831752" y="4525577"/>
            <a:ext cx="10608807" cy="903814"/>
          </a:xfrm>
          <a:custGeom>
            <a:rect b="b" l="l" r="r" t="t"/>
            <a:pathLst>
              <a:path extrusionOk="0" h="903814" w="10608807">
                <a:moveTo>
                  <a:pt x="0" y="0"/>
                </a:moveTo>
                <a:lnTo>
                  <a:pt x="10608806" y="0"/>
                </a:lnTo>
                <a:lnTo>
                  <a:pt x="10608806" y="903814"/>
                </a:lnTo>
                <a:lnTo>
                  <a:pt x="0" y="903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-54179" r="-54179" t="-161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0"/>
          <p:cNvSpPr/>
          <p:nvPr/>
        </p:nvSpPr>
        <p:spPr>
          <a:xfrm rot="-5400000">
            <a:off x="18450" y="739896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16985448" y="-138515"/>
            <a:ext cx="1302552" cy="1587474"/>
            <a:chOff x="0" y="-38100"/>
            <a:chExt cx="343059" cy="418100"/>
          </a:xfrm>
        </p:grpSpPr>
        <p:sp>
          <p:nvSpPr>
            <p:cNvPr id="306" name="Google Shape;306;p10"/>
            <p:cNvSpPr/>
            <p:nvPr/>
          </p:nvSpPr>
          <p:spPr>
            <a:xfrm>
              <a:off x="0" y="0"/>
              <a:ext cx="343059" cy="380000"/>
            </a:xfrm>
            <a:custGeom>
              <a:rect b="b" l="l" r="r" t="t"/>
              <a:pathLst>
                <a:path extrusionOk="0" h="380000" w="343059">
                  <a:moveTo>
                    <a:pt x="0" y="0"/>
                  </a:moveTo>
                  <a:lnTo>
                    <a:pt x="343059" y="0"/>
                  </a:lnTo>
                  <a:lnTo>
                    <a:pt x="343059" y="380000"/>
                  </a:lnTo>
                  <a:lnTo>
                    <a:pt x="0" y="380000"/>
                  </a:lnTo>
                  <a:close/>
                </a:path>
              </a:pathLst>
            </a:custGeom>
            <a:solidFill>
              <a:srgbClr val="B1DF41">
                <a:alpha val="72549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0" y="-38100"/>
              <a:ext cx="343059" cy="4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10"/>
          <p:cNvSpPr/>
          <p:nvPr/>
        </p:nvSpPr>
        <p:spPr>
          <a:xfrm>
            <a:off x="6856421" y="0"/>
            <a:ext cx="11431579" cy="144896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0"/>
          <p:cNvSpPr txBox="1"/>
          <p:nvPr/>
        </p:nvSpPr>
        <p:spPr>
          <a:xfrm>
            <a:off x="7231405" y="2061511"/>
            <a:ext cx="10405319" cy="6472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Discussão de casos;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Prática de Exames ortopédicos e neurológicos;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Prática das modalidades terapêuticas, hidroterapia e exercícios;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Localização de lesões;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Demonstração de protocolos Fisio Care em todas as afecções.</a:t>
            </a:r>
            <a:endParaRPr/>
          </a:p>
        </p:txBody>
      </p:sp>
      <p:sp>
        <p:nvSpPr>
          <p:cNvPr id="310" name="Google Shape;310;p10"/>
          <p:cNvSpPr txBox="1"/>
          <p:nvPr/>
        </p:nvSpPr>
        <p:spPr>
          <a:xfrm>
            <a:off x="510458" y="340179"/>
            <a:ext cx="5564524" cy="31050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Cronograma</a:t>
            </a:r>
            <a:endParaRPr/>
          </a:p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do </a:t>
            </a:r>
            <a:endParaRPr/>
          </a:p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Curso</a:t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2580944" y="8090507"/>
            <a:ext cx="1568531" cy="1883637"/>
          </a:xfrm>
          <a:custGeom>
            <a:rect b="b" l="l" r="r" t="t"/>
            <a:pathLst>
              <a:path extrusionOk="0" h="1883637" w="1568531">
                <a:moveTo>
                  <a:pt x="0" y="0"/>
                </a:moveTo>
                <a:lnTo>
                  <a:pt x="1568531" y="0"/>
                </a:lnTo>
                <a:lnTo>
                  <a:pt x="1568531" y="1883637"/>
                </a:lnTo>
                <a:lnTo>
                  <a:pt x="0" y="188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0"/>
          <p:cNvSpPr txBox="1"/>
          <p:nvPr/>
        </p:nvSpPr>
        <p:spPr>
          <a:xfrm>
            <a:off x="510458" y="4069325"/>
            <a:ext cx="5564524" cy="3337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60 horas de aulas Online disponibilizadas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até dia 19/11/2025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16 horas de aulas práticas dias 22 e 23 de Novembro das 09h às 18h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"/>
          <p:cNvSpPr txBox="1"/>
          <p:nvPr/>
        </p:nvSpPr>
        <p:spPr>
          <a:xfrm>
            <a:off x="1858656" y="1515355"/>
            <a:ext cx="14570688" cy="278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95C31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INSCREVA-SE 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agora mesmo e se torne um profissional renomado </a:t>
            </a:r>
            <a:endParaRPr/>
          </a:p>
        </p:txBody>
      </p:sp>
      <p:sp>
        <p:nvSpPr>
          <p:cNvPr id="318" name="Google Shape;318;p11"/>
          <p:cNvSpPr txBox="1"/>
          <p:nvPr/>
        </p:nvSpPr>
        <p:spPr>
          <a:xfrm>
            <a:off x="3517808" y="5057775"/>
            <a:ext cx="11252384" cy="2877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6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fisiocarepet.com.br</a:t>
            </a:r>
            <a:endParaRPr/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6" u="sng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Garanta sua participação melhor curso de formação em fisioterapia veterinária do Brasil.</a:t>
            </a:r>
            <a:endParaRPr/>
          </a:p>
        </p:txBody>
      </p:sp>
      <p:grpSp>
        <p:nvGrpSpPr>
          <p:cNvPr id="319" name="Google Shape;319;p11"/>
          <p:cNvGrpSpPr/>
          <p:nvPr/>
        </p:nvGrpSpPr>
        <p:grpSpPr>
          <a:xfrm>
            <a:off x="16684397" y="-170261"/>
            <a:ext cx="1603603" cy="10457261"/>
            <a:chOff x="0" y="-38100"/>
            <a:chExt cx="358845" cy="2340067"/>
          </a:xfrm>
        </p:grpSpPr>
        <p:sp>
          <p:nvSpPr>
            <p:cNvPr id="320" name="Google Shape;320;p11"/>
            <p:cNvSpPr/>
            <p:nvPr/>
          </p:nvSpPr>
          <p:spPr>
            <a:xfrm>
              <a:off x="0" y="0"/>
              <a:ext cx="358845" cy="2301967"/>
            </a:xfrm>
            <a:custGeom>
              <a:rect b="b" l="l" r="r" t="t"/>
              <a:pathLst>
                <a:path extrusionOk="0" h="2301967" w="358845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1"/>
          <p:cNvGrpSpPr/>
          <p:nvPr/>
        </p:nvGrpSpPr>
        <p:grpSpPr>
          <a:xfrm>
            <a:off x="0" y="-170261"/>
            <a:ext cx="1603603" cy="10457261"/>
            <a:chOff x="0" y="-38100"/>
            <a:chExt cx="358845" cy="2340067"/>
          </a:xfrm>
        </p:grpSpPr>
        <p:sp>
          <p:nvSpPr>
            <p:cNvPr id="323" name="Google Shape;323;p11"/>
            <p:cNvSpPr/>
            <p:nvPr/>
          </p:nvSpPr>
          <p:spPr>
            <a:xfrm>
              <a:off x="0" y="0"/>
              <a:ext cx="358845" cy="2301967"/>
            </a:xfrm>
            <a:custGeom>
              <a:rect b="b" l="l" r="r" t="t"/>
              <a:pathLst>
                <a:path extrusionOk="0" h="2301967" w="358845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1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1"/>
          <p:cNvGrpSpPr/>
          <p:nvPr/>
        </p:nvGrpSpPr>
        <p:grpSpPr>
          <a:xfrm>
            <a:off x="1603603" y="9088039"/>
            <a:ext cx="15080794" cy="1198961"/>
            <a:chOff x="0" y="-38100"/>
            <a:chExt cx="3374696" cy="268297"/>
          </a:xfrm>
        </p:grpSpPr>
        <p:sp>
          <p:nvSpPr>
            <p:cNvPr id="326" name="Google Shape;326;p11"/>
            <p:cNvSpPr/>
            <p:nvPr/>
          </p:nvSpPr>
          <p:spPr>
            <a:xfrm>
              <a:off x="0" y="0"/>
              <a:ext cx="3374696" cy="230197"/>
            </a:xfrm>
            <a:custGeom>
              <a:rect b="b" l="l" r="r" t="t"/>
              <a:pathLst>
                <a:path extrusionOk="0" h="230197" w="3374696">
                  <a:moveTo>
                    <a:pt x="0" y="0"/>
                  </a:moveTo>
                  <a:lnTo>
                    <a:pt x="3374696" y="0"/>
                  </a:lnTo>
                  <a:lnTo>
                    <a:pt x="3374696" y="230197"/>
                  </a:lnTo>
                  <a:lnTo>
                    <a:pt x="0" y="230197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0" y="-38100"/>
              <a:ext cx="3374696" cy="268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8505991" y="8492119"/>
            <a:ext cx="1276018" cy="1532361"/>
          </a:xfrm>
          <a:custGeom>
            <a:rect b="b" l="l" r="r" t="t"/>
            <a:pathLst>
              <a:path extrusionOk="0" h="1532361" w="1276018">
                <a:moveTo>
                  <a:pt x="0" y="0"/>
                </a:moveTo>
                <a:lnTo>
                  <a:pt x="1276018" y="0"/>
                </a:lnTo>
                <a:lnTo>
                  <a:pt x="1276018" y="1532362"/>
                </a:lnTo>
                <a:lnTo>
                  <a:pt x="0" y="1532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12"/>
          <p:cNvGrpSpPr/>
          <p:nvPr/>
        </p:nvGrpSpPr>
        <p:grpSpPr>
          <a:xfrm rot="-8411">
            <a:off x="16091719" y="-364455"/>
            <a:ext cx="2904053" cy="2712723"/>
            <a:chOff x="0" y="-38100"/>
            <a:chExt cx="692895" cy="647244"/>
          </a:xfrm>
        </p:grpSpPr>
        <p:sp>
          <p:nvSpPr>
            <p:cNvPr id="334" name="Google Shape;334;p12"/>
            <p:cNvSpPr/>
            <p:nvPr/>
          </p:nvSpPr>
          <p:spPr>
            <a:xfrm>
              <a:off x="0" y="0"/>
              <a:ext cx="692895" cy="609144"/>
            </a:xfrm>
            <a:custGeom>
              <a:rect b="b" l="l" r="r" t="t"/>
              <a:pathLst>
                <a:path extrusionOk="0" h="609144" w="692895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2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12"/>
          <p:cNvGrpSpPr/>
          <p:nvPr/>
        </p:nvGrpSpPr>
        <p:grpSpPr>
          <a:xfrm rot="-8411">
            <a:off x="-76557" y="8850797"/>
            <a:ext cx="2904053" cy="2712723"/>
            <a:chOff x="0" y="-38100"/>
            <a:chExt cx="692895" cy="647244"/>
          </a:xfrm>
        </p:grpSpPr>
        <p:sp>
          <p:nvSpPr>
            <p:cNvPr id="337" name="Google Shape;337;p12"/>
            <p:cNvSpPr/>
            <p:nvPr/>
          </p:nvSpPr>
          <p:spPr>
            <a:xfrm>
              <a:off x="0" y="0"/>
              <a:ext cx="692895" cy="609144"/>
            </a:xfrm>
            <a:custGeom>
              <a:rect b="b" l="l" r="r" t="t"/>
              <a:pathLst>
                <a:path extrusionOk="0" h="609144" w="692895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2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12"/>
          <p:cNvGrpSpPr/>
          <p:nvPr/>
        </p:nvGrpSpPr>
        <p:grpSpPr>
          <a:xfrm rot="-8411">
            <a:off x="14962491" y="-1720531"/>
            <a:ext cx="3685850" cy="2870352"/>
            <a:chOff x="0" y="-38100"/>
            <a:chExt cx="879428" cy="684854"/>
          </a:xfrm>
        </p:grpSpPr>
        <p:sp>
          <p:nvSpPr>
            <p:cNvPr id="340" name="Google Shape;340;p12"/>
            <p:cNvSpPr/>
            <p:nvPr/>
          </p:nvSpPr>
          <p:spPr>
            <a:xfrm>
              <a:off x="0" y="0"/>
              <a:ext cx="879428" cy="646754"/>
            </a:xfrm>
            <a:custGeom>
              <a:rect b="b" l="l" r="r" t="t"/>
              <a:pathLst>
                <a:path extrusionOk="0" h="646754" w="879428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2"/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2"/>
          <p:cNvGrpSpPr/>
          <p:nvPr/>
        </p:nvGrpSpPr>
        <p:grpSpPr>
          <a:xfrm rot="-8411">
            <a:off x="-76372" y="8686495"/>
            <a:ext cx="8357827" cy="2870352"/>
            <a:chOff x="0" y="-38100"/>
            <a:chExt cx="1994142" cy="684854"/>
          </a:xfrm>
        </p:grpSpPr>
        <p:sp>
          <p:nvSpPr>
            <p:cNvPr id="343" name="Google Shape;343;p12"/>
            <p:cNvSpPr/>
            <p:nvPr/>
          </p:nvSpPr>
          <p:spPr>
            <a:xfrm>
              <a:off x="0" y="0"/>
              <a:ext cx="1994142" cy="646754"/>
            </a:xfrm>
            <a:custGeom>
              <a:rect b="b" l="l" r="r" t="t"/>
              <a:pathLst>
                <a:path extrusionOk="0" h="646754" w="1994142">
                  <a:moveTo>
                    <a:pt x="0" y="0"/>
                  </a:moveTo>
                  <a:lnTo>
                    <a:pt x="1994142" y="0"/>
                  </a:lnTo>
                  <a:lnTo>
                    <a:pt x="1994142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2"/>
            <p:cNvSpPr txBox="1"/>
            <p:nvPr/>
          </p:nvSpPr>
          <p:spPr>
            <a:xfrm>
              <a:off x="0" y="-38100"/>
              <a:ext cx="1994142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2"/>
          <p:cNvSpPr/>
          <p:nvPr/>
        </p:nvSpPr>
        <p:spPr>
          <a:xfrm>
            <a:off x="4449506" y="5382076"/>
            <a:ext cx="1370524" cy="1370524"/>
          </a:xfrm>
          <a:custGeom>
            <a:rect b="b" l="l" r="r" t="t"/>
            <a:pathLst>
              <a:path extrusionOk="0" h="1370524" w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4449506" y="3714595"/>
            <a:ext cx="1370524" cy="1370524"/>
          </a:xfrm>
          <a:custGeom>
            <a:rect b="b" l="l" r="r" t="t"/>
            <a:pathLst>
              <a:path extrusionOk="0" h="1370524" w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15967514" y="1456185"/>
            <a:ext cx="1576427" cy="1893120"/>
          </a:xfrm>
          <a:custGeom>
            <a:rect b="b" l="l" r="r" t="t"/>
            <a:pathLst>
              <a:path extrusionOk="0" h="1893120" w="1576427">
                <a:moveTo>
                  <a:pt x="0" y="0"/>
                </a:moveTo>
                <a:lnTo>
                  <a:pt x="1576427" y="0"/>
                </a:lnTo>
                <a:lnTo>
                  <a:pt x="1576427" y="1893119"/>
                </a:lnTo>
                <a:lnTo>
                  <a:pt x="0" y="1893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 txBox="1"/>
          <p:nvPr/>
        </p:nvSpPr>
        <p:spPr>
          <a:xfrm>
            <a:off x="1028700" y="1610908"/>
            <a:ext cx="11985573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LOCAL - </a:t>
            </a:r>
            <a:r>
              <a:rPr lang="en-US" sz="6999">
                <a:solidFill>
                  <a:srgbClr val="F291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AULAS PRÁTICAS</a:t>
            </a:r>
            <a:endParaRPr/>
          </a:p>
        </p:txBody>
      </p:sp>
      <p:sp>
        <p:nvSpPr>
          <p:cNvPr id="349" name="Google Shape;349;p12"/>
          <p:cNvSpPr txBox="1"/>
          <p:nvPr/>
        </p:nvSpPr>
        <p:spPr>
          <a:xfrm>
            <a:off x="1028700" y="3563702"/>
            <a:ext cx="609380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 Care Pet - Unidade de Moema</a:t>
            </a:r>
            <a:endParaRPr b="1" sz="3999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99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Av. Dos Bandeirantes, 4555</a:t>
            </a:r>
            <a:endParaRPr/>
          </a:p>
        </p:txBody>
      </p:sp>
      <p:sp>
        <p:nvSpPr>
          <p:cNvPr id="350" name="Google Shape;350;p12"/>
          <p:cNvSpPr/>
          <p:nvPr/>
        </p:nvSpPr>
        <p:spPr>
          <a:xfrm>
            <a:off x="8284954" y="3651163"/>
            <a:ext cx="10003046" cy="6635837"/>
          </a:xfrm>
          <a:custGeom>
            <a:rect b="b" l="l" r="r" t="t"/>
            <a:pathLst>
              <a:path extrusionOk="0" h="6635837" w="10003046">
                <a:moveTo>
                  <a:pt x="0" y="0"/>
                </a:moveTo>
                <a:lnTo>
                  <a:pt x="10003046" y="0"/>
                </a:lnTo>
                <a:lnTo>
                  <a:pt x="10003046" y="6635837"/>
                </a:lnTo>
                <a:lnTo>
                  <a:pt x="0" y="6635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2674" l="-10979" r="-3427" t="-66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13"/>
          <p:cNvGrpSpPr/>
          <p:nvPr/>
        </p:nvGrpSpPr>
        <p:grpSpPr>
          <a:xfrm>
            <a:off x="11141895" y="4320871"/>
            <a:ext cx="8574886" cy="7088047"/>
            <a:chOff x="0" y="-38100"/>
            <a:chExt cx="1918840" cy="1586124"/>
          </a:xfrm>
        </p:grpSpPr>
        <p:sp>
          <p:nvSpPr>
            <p:cNvPr id="356" name="Google Shape;356;p13"/>
            <p:cNvSpPr/>
            <p:nvPr/>
          </p:nvSpPr>
          <p:spPr>
            <a:xfrm>
              <a:off x="0" y="0"/>
              <a:ext cx="1918840" cy="1548024"/>
            </a:xfrm>
            <a:custGeom>
              <a:rect b="b" l="l" r="r" t="t"/>
              <a:pathLst>
                <a:path extrusionOk="0" h="1548024" w="1918840">
                  <a:moveTo>
                    <a:pt x="0" y="0"/>
                  </a:moveTo>
                  <a:lnTo>
                    <a:pt x="1918840" y="0"/>
                  </a:lnTo>
                  <a:lnTo>
                    <a:pt x="1918840" y="1548024"/>
                  </a:lnTo>
                  <a:lnTo>
                    <a:pt x="0" y="154802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 txBox="1"/>
            <p:nvPr/>
          </p:nvSpPr>
          <p:spPr>
            <a:xfrm>
              <a:off x="0" y="-38100"/>
              <a:ext cx="1918840" cy="1586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3"/>
          <p:cNvGrpSpPr/>
          <p:nvPr/>
        </p:nvGrpSpPr>
        <p:grpSpPr>
          <a:xfrm>
            <a:off x="-1124451" y="-183629"/>
            <a:ext cx="2620743" cy="2575891"/>
            <a:chOff x="0" y="-38100"/>
            <a:chExt cx="586455" cy="576418"/>
          </a:xfrm>
        </p:grpSpPr>
        <p:sp>
          <p:nvSpPr>
            <p:cNvPr id="359" name="Google Shape;359;p13"/>
            <p:cNvSpPr/>
            <p:nvPr/>
          </p:nvSpPr>
          <p:spPr>
            <a:xfrm>
              <a:off x="0" y="0"/>
              <a:ext cx="586455" cy="538318"/>
            </a:xfrm>
            <a:custGeom>
              <a:rect b="b" l="l" r="r" t="t"/>
              <a:pathLst>
                <a:path extrusionOk="0" h="538318" w="586455">
                  <a:moveTo>
                    <a:pt x="0" y="0"/>
                  </a:moveTo>
                  <a:lnTo>
                    <a:pt x="586455" y="0"/>
                  </a:lnTo>
                  <a:lnTo>
                    <a:pt x="586455" y="538318"/>
                  </a:lnTo>
                  <a:lnTo>
                    <a:pt x="0" y="53831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 txBox="1"/>
            <p:nvPr/>
          </p:nvSpPr>
          <p:spPr>
            <a:xfrm>
              <a:off x="0" y="-38100"/>
              <a:ext cx="586455" cy="576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13"/>
          <p:cNvSpPr txBox="1"/>
          <p:nvPr/>
        </p:nvSpPr>
        <p:spPr>
          <a:xfrm>
            <a:off x="2156062" y="1104900"/>
            <a:ext cx="16131938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95C31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DÚVIDAS?</a:t>
            </a:r>
            <a:endParaRPr/>
          </a:p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Estamos aqui para te ajudar</a:t>
            </a:r>
            <a:endParaRPr/>
          </a:p>
        </p:txBody>
      </p:sp>
      <p:sp>
        <p:nvSpPr>
          <p:cNvPr id="362" name="Google Shape;362;p13"/>
          <p:cNvSpPr txBox="1"/>
          <p:nvPr/>
        </p:nvSpPr>
        <p:spPr>
          <a:xfrm>
            <a:off x="12083898" y="4985849"/>
            <a:ext cx="5541941" cy="4047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Dados da Conta para Depósito: 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Banco Bradesco Ag 7748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C.C90926-2 Fisio Care Pet Cursos de Pós-graduação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Cnpj 50.621.509/0001-20 (pix)</a:t>
            </a:r>
            <a:endParaRPr/>
          </a:p>
        </p:txBody>
      </p:sp>
      <p:sp>
        <p:nvSpPr>
          <p:cNvPr id="363" name="Google Shape;363;p13"/>
          <p:cNvSpPr txBox="1"/>
          <p:nvPr/>
        </p:nvSpPr>
        <p:spPr>
          <a:xfrm>
            <a:off x="2156062" y="5140896"/>
            <a:ext cx="2005976" cy="1081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Celular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  <a:endParaRPr/>
          </a:p>
        </p:txBody>
      </p:sp>
      <p:sp>
        <p:nvSpPr>
          <p:cNvPr id="364" name="Google Shape;364;p13"/>
          <p:cNvSpPr txBox="1"/>
          <p:nvPr/>
        </p:nvSpPr>
        <p:spPr>
          <a:xfrm>
            <a:off x="2156062" y="7156371"/>
            <a:ext cx="2303240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Whats App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  <a:endParaRPr/>
          </a:p>
        </p:txBody>
      </p:sp>
      <p:sp>
        <p:nvSpPr>
          <p:cNvPr id="365" name="Google Shape;365;p13"/>
          <p:cNvSpPr txBox="1"/>
          <p:nvPr/>
        </p:nvSpPr>
        <p:spPr>
          <a:xfrm>
            <a:off x="5187823" y="5067300"/>
            <a:ext cx="4925372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E-mail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fisiocarepetacademy@gmail.com</a:t>
            </a:r>
            <a:endParaRPr/>
          </a:p>
        </p:txBody>
      </p:sp>
      <p:sp>
        <p:nvSpPr>
          <p:cNvPr id="366" name="Google Shape;366;p13"/>
          <p:cNvSpPr txBox="1"/>
          <p:nvPr/>
        </p:nvSpPr>
        <p:spPr>
          <a:xfrm>
            <a:off x="5187823" y="7156371"/>
            <a:ext cx="3471693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Instagram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@fisiocarepet.academy</a:t>
            </a:r>
            <a:endParaRPr/>
          </a:p>
        </p:txBody>
      </p:sp>
      <p:sp>
        <p:nvSpPr>
          <p:cNvPr id="367" name="Google Shape;367;p13"/>
          <p:cNvSpPr txBox="1"/>
          <p:nvPr/>
        </p:nvSpPr>
        <p:spPr>
          <a:xfrm>
            <a:off x="2156062" y="3744647"/>
            <a:ext cx="6532949" cy="746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50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Entre em contato conosco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"/>
          <p:cNvGrpSpPr/>
          <p:nvPr/>
        </p:nvGrpSpPr>
        <p:grpSpPr>
          <a:xfrm>
            <a:off x="-1543050" y="-848065"/>
            <a:ext cx="5899557" cy="11845153"/>
            <a:chOff x="0" y="-57150"/>
            <a:chExt cx="1553793" cy="3119711"/>
          </a:xfrm>
        </p:grpSpPr>
        <p:sp>
          <p:nvSpPr>
            <p:cNvPr id="122" name="Google Shape;122;p2"/>
            <p:cNvSpPr/>
            <p:nvPr/>
          </p:nvSpPr>
          <p:spPr>
            <a:xfrm>
              <a:off x="0" y="0"/>
              <a:ext cx="1553793" cy="3062561"/>
            </a:xfrm>
            <a:custGeom>
              <a:rect b="b" l="l" r="r" t="t"/>
              <a:pathLst>
                <a:path extrusionOk="0" h="3062561" w="1553793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0791588">
            <a:off x="15860717" y="-617290"/>
            <a:ext cx="3601342" cy="3451663"/>
            <a:chOff x="0" y="-38100"/>
            <a:chExt cx="859265" cy="823552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859265" cy="785452"/>
            </a:xfrm>
            <a:custGeom>
              <a:rect b="b" l="l" r="r" t="t"/>
              <a:pathLst>
                <a:path extrusionOk="0" h="785452" w="859265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10791588">
            <a:off x="16883605" y="-899643"/>
            <a:ext cx="2809180" cy="2870352"/>
            <a:chOff x="0" y="-38100"/>
            <a:chExt cx="670258" cy="684854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670258" cy="646754"/>
            </a:xfrm>
            <a:custGeom>
              <a:rect b="b" l="l" r="r" t="t"/>
              <a:pathLst>
                <a:path extrusionOk="0" h="646754" w="670258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-702561" y="-255152"/>
            <a:ext cx="10546400" cy="10623455"/>
          </a:xfrm>
          <a:custGeom>
            <a:rect b="b" l="l" r="r" t="t"/>
            <a:pathLst>
              <a:path extrusionOk="0" h="2115820" w="2100474">
                <a:moveTo>
                  <a:pt x="2079945" y="800100"/>
                </a:moveTo>
                <a:cubicBezTo>
                  <a:pt x="2079028" y="624840"/>
                  <a:pt x="2071695" y="412750"/>
                  <a:pt x="2071695" y="222250"/>
                </a:cubicBezTo>
                <a:cubicBezTo>
                  <a:pt x="2071695" y="170180"/>
                  <a:pt x="2070778" y="66040"/>
                  <a:pt x="2066194" y="13970"/>
                </a:cubicBezTo>
                <a:cubicBezTo>
                  <a:pt x="1956193" y="13970"/>
                  <a:pt x="1837941" y="1270"/>
                  <a:pt x="1727023" y="1270"/>
                </a:cubicBezTo>
                <a:cubicBezTo>
                  <a:pt x="1150432" y="3810"/>
                  <a:pt x="579341" y="0"/>
                  <a:pt x="3667" y="1270"/>
                </a:cubicBezTo>
                <a:cubicBezTo>
                  <a:pt x="3667" y="171450"/>
                  <a:pt x="0" y="360680"/>
                  <a:pt x="917" y="530860"/>
                </a:cubicBezTo>
                <a:cubicBezTo>
                  <a:pt x="2751" y="848360"/>
                  <a:pt x="5501" y="1167130"/>
                  <a:pt x="5501" y="1484630"/>
                </a:cubicBezTo>
                <a:cubicBezTo>
                  <a:pt x="5501" y="1638300"/>
                  <a:pt x="4584" y="1790700"/>
                  <a:pt x="10084" y="1944370"/>
                </a:cubicBezTo>
                <a:cubicBezTo>
                  <a:pt x="11917" y="1993900"/>
                  <a:pt x="13751" y="2042160"/>
                  <a:pt x="17417" y="2091690"/>
                </a:cubicBezTo>
                <a:cubicBezTo>
                  <a:pt x="138419" y="2094230"/>
                  <a:pt x="258504" y="2098040"/>
                  <a:pt x="379505" y="2103120"/>
                </a:cubicBezTo>
                <a:cubicBezTo>
                  <a:pt x="701260" y="2115820"/>
                  <a:pt x="1013847" y="2095500"/>
                  <a:pt x="1345685" y="2104390"/>
                </a:cubicBezTo>
                <a:cubicBezTo>
                  <a:pt x="1595938" y="2110740"/>
                  <a:pt x="1841608" y="2091690"/>
                  <a:pt x="2095395" y="2091690"/>
                </a:cubicBezTo>
                <a:cubicBezTo>
                  <a:pt x="2095395" y="2075180"/>
                  <a:pt x="2096665" y="1978660"/>
                  <a:pt x="2097935" y="1962150"/>
                </a:cubicBezTo>
                <a:cubicBezTo>
                  <a:pt x="2100475" y="1863090"/>
                  <a:pt x="2086505" y="1677670"/>
                  <a:pt x="2087775" y="1578610"/>
                </a:cubicBezTo>
                <a:cubicBezTo>
                  <a:pt x="2094125" y="1170940"/>
                  <a:pt x="2081778" y="1151890"/>
                  <a:pt x="2079945" y="8001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" l="-16788" r="-17143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2"/>
          <p:cNvGrpSpPr/>
          <p:nvPr/>
        </p:nvGrpSpPr>
        <p:grpSpPr>
          <a:xfrm>
            <a:off x="9752504" y="9360145"/>
            <a:ext cx="2716132" cy="3597863"/>
            <a:chOff x="0" y="-38100"/>
            <a:chExt cx="607801" cy="805110"/>
          </a:xfrm>
        </p:grpSpPr>
        <p:sp>
          <p:nvSpPr>
            <p:cNvPr id="132" name="Google Shape;132;p2"/>
            <p:cNvSpPr/>
            <p:nvPr/>
          </p:nvSpPr>
          <p:spPr>
            <a:xfrm>
              <a:off x="0" y="0"/>
              <a:ext cx="607801" cy="767010"/>
            </a:xfrm>
            <a:custGeom>
              <a:rect b="b" l="l" r="r" t="t"/>
              <a:pathLst>
                <a:path extrusionOk="0" h="767010" w="607801">
                  <a:moveTo>
                    <a:pt x="0" y="0"/>
                  </a:moveTo>
                  <a:lnTo>
                    <a:pt x="607801" y="0"/>
                  </a:lnTo>
                  <a:lnTo>
                    <a:pt x="607801" y="767010"/>
                  </a:lnTo>
                  <a:lnTo>
                    <a:pt x="0" y="767010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0" y="-38100"/>
              <a:ext cx="607801" cy="80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"/>
          <p:cNvSpPr/>
          <p:nvPr/>
        </p:nvSpPr>
        <p:spPr>
          <a:xfrm>
            <a:off x="15662488" y="7844019"/>
            <a:ext cx="1765435" cy="2120099"/>
          </a:xfrm>
          <a:custGeom>
            <a:rect b="b" l="l" r="r" t="t"/>
            <a:pathLst>
              <a:path extrusionOk="0" h="2120099" w="1765435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10173672" y="1852558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01</a:t>
            </a:r>
            <a:endParaRPr/>
          </a:p>
        </p:txBody>
      </p:sp>
      <p:sp>
        <p:nvSpPr>
          <p:cNvPr id="136" name="Google Shape;136;p2"/>
          <p:cNvSpPr txBox="1"/>
          <p:nvPr/>
        </p:nvSpPr>
        <p:spPr>
          <a:xfrm>
            <a:off x="10173672" y="2817134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05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10173672" y="3781710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06</a:t>
            </a:r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10173672" y="4746286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09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0173672" y="5710862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11</a:t>
            </a:r>
            <a:endParaRPr/>
          </a:p>
        </p:txBody>
      </p:sp>
      <p:sp>
        <p:nvSpPr>
          <p:cNvPr id="140" name="Google Shape;140;p2"/>
          <p:cNvSpPr txBox="1"/>
          <p:nvPr/>
        </p:nvSpPr>
        <p:spPr>
          <a:xfrm>
            <a:off x="10173672" y="6675439"/>
            <a:ext cx="783636" cy="608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13</a:t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10173672" y="7640015"/>
            <a:ext cx="783636" cy="608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15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11375844" y="1942933"/>
            <a:ext cx="2185585" cy="41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11375844" y="2905703"/>
            <a:ext cx="268269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COORDENADOR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11375844" y="3868473"/>
            <a:ext cx="2682697" cy="41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PALESTRANTES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11375844" y="4831243"/>
            <a:ext cx="302456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11375844" y="5794013"/>
            <a:ext cx="4754976" cy="416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AULAS PRÁTICAS PRESENCIAIS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11375844" y="6756783"/>
            <a:ext cx="218558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LOCALIZAÇAO</a:t>
            </a:r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11375844" y="7719553"/>
            <a:ext cx="2682696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PATROCINADORES</a:t>
            </a:r>
            <a:endParaRPr/>
          </a:p>
        </p:txBody>
      </p:sp>
      <p:cxnSp>
        <p:nvCxnSpPr>
          <p:cNvPr id="149" name="Google Shape;149;p2"/>
          <p:cNvCxnSpPr/>
          <p:nvPr/>
        </p:nvCxnSpPr>
        <p:spPr>
          <a:xfrm rot="10800000">
            <a:off x="10183197" y="1814458"/>
            <a:ext cx="0" cy="6433727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"/>
          <p:cNvGrpSpPr/>
          <p:nvPr/>
        </p:nvGrpSpPr>
        <p:grpSpPr>
          <a:xfrm rot="3621854">
            <a:off x="14634212" y="1236994"/>
            <a:ext cx="6356947" cy="788189"/>
            <a:chOff x="0" y="-38100"/>
            <a:chExt cx="3334256" cy="413409"/>
          </a:xfrm>
        </p:grpSpPr>
        <p:sp>
          <p:nvSpPr>
            <p:cNvPr id="155" name="Google Shape;155;p3"/>
            <p:cNvSpPr/>
            <p:nvPr/>
          </p:nvSpPr>
          <p:spPr>
            <a:xfrm>
              <a:off x="0" y="0"/>
              <a:ext cx="3334256" cy="375309"/>
            </a:xfrm>
            <a:custGeom>
              <a:rect b="b" l="l" r="r" t="t"/>
              <a:pathLst>
                <a:path extrusionOk="0" h="375309" w="3334256">
                  <a:moveTo>
                    <a:pt x="3131056" y="0"/>
                  </a:moveTo>
                  <a:lnTo>
                    <a:pt x="0" y="0"/>
                  </a:lnTo>
                  <a:lnTo>
                    <a:pt x="203200" y="375309"/>
                  </a:lnTo>
                  <a:lnTo>
                    <a:pt x="3334256" y="375309"/>
                  </a:lnTo>
                  <a:lnTo>
                    <a:pt x="31310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101600" y="-38100"/>
              <a:ext cx="3131056" cy="413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3621854">
            <a:off x="16410884" y="-1541537"/>
            <a:ext cx="5363385" cy="3188970"/>
            <a:chOff x="0" y="-38100"/>
            <a:chExt cx="2813127" cy="1672633"/>
          </a:xfrm>
        </p:grpSpPr>
        <p:sp>
          <p:nvSpPr>
            <p:cNvPr id="158" name="Google Shape;158;p3"/>
            <p:cNvSpPr/>
            <p:nvPr/>
          </p:nvSpPr>
          <p:spPr>
            <a:xfrm>
              <a:off x="0" y="0"/>
              <a:ext cx="2813127" cy="1634533"/>
            </a:xfrm>
            <a:custGeom>
              <a:rect b="b" l="l" r="r" t="t"/>
              <a:pathLst>
                <a:path extrusionOk="0" h="1634533" w="2813127">
                  <a:moveTo>
                    <a:pt x="2609927" y="0"/>
                  </a:moveTo>
                  <a:lnTo>
                    <a:pt x="0" y="0"/>
                  </a:lnTo>
                  <a:lnTo>
                    <a:pt x="203200" y="1634533"/>
                  </a:lnTo>
                  <a:lnTo>
                    <a:pt x="2813127" y="1634533"/>
                  </a:lnTo>
                  <a:lnTo>
                    <a:pt x="2609927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101600" y="-38100"/>
              <a:ext cx="2609927" cy="1672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3"/>
          <p:cNvGrpSpPr/>
          <p:nvPr/>
        </p:nvGrpSpPr>
        <p:grpSpPr>
          <a:xfrm rot="88982">
            <a:off x="16159236" y="955173"/>
            <a:ext cx="897521" cy="637210"/>
            <a:chOff x="0" y="-38100"/>
            <a:chExt cx="509567" cy="361776"/>
          </a:xfrm>
        </p:grpSpPr>
        <p:sp>
          <p:nvSpPr>
            <p:cNvPr id="161" name="Google Shape;161;p3"/>
            <p:cNvSpPr/>
            <p:nvPr/>
          </p:nvSpPr>
          <p:spPr>
            <a:xfrm>
              <a:off x="0" y="0"/>
              <a:ext cx="509567" cy="323676"/>
            </a:xfrm>
            <a:custGeom>
              <a:rect b="b" l="l" r="r" t="t"/>
              <a:pathLst>
                <a:path extrusionOk="0" h="323676" w="509567">
                  <a:moveTo>
                    <a:pt x="306367" y="0"/>
                  </a:moveTo>
                  <a:lnTo>
                    <a:pt x="0" y="0"/>
                  </a:lnTo>
                  <a:lnTo>
                    <a:pt x="203200" y="323676"/>
                  </a:lnTo>
                  <a:lnTo>
                    <a:pt x="509567" y="323676"/>
                  </a:lnTo>
                  <a:lnTo>
                    <a:pt x="3063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101600" y="-38100"/>
              <a:ext cx="306367" cy="361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3"/>
          <p:cNvGrpSpPr/>
          <p:nvPr/>
        </p:nvGrpSpPr>
        <p:grpSpPr>
          <a:xfrm rot="88982">
            <a:off x="16599597" y="1803343"/>
            <a:ext cx="871714" cy="598105"/>
            <a:chOff x="0" y="-38100"/>
            <a:chExt cx="527274" cy="361776"/>
          </a:xfrm>
        </p:grpSpPr>
        <p:sp>
          <p:nvSpPr>
            <p:cNvPr id="164" name="Google Shape;164;p3"/>
            <p:cNvSpPr/>
            <p:nvPr/>
          </p:nvSpPr>
          <p:spPr>
            <a:xfrm>
              <a:off x="0" y="0"/>
              <a:ext cx="527274" cy="323676"/>
            </a:xfrm>
            <a:custGeom>
              <a:rect b="b" l="l" r="r" t="t"/>
              <a:pathLst>
                <a:path extrusionOk="0" h="323676" w="527274">
                  <a:moveTo>
                    <a:pt x="324074" y="0"/>
                  </a:moveTo>
                  <a:lnTo>
                    <a:pt x="0" y="0"/>
                  </a:lnTo>
                  <a:lnTo>
                    <a:pt x="203200" y="323676"/>
                  </a:lnTo>
                  <a:lnTo>
                    <a:pt x="527274" y="323676"/>
                  </a:lnTo>
                  <a:lnTo>
                    <a:pt x="324074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101600" y="-38100"/>
              <a:ext cx="324074" cy="361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 rot="7285669">
            <a:off x="-2384589" y="1055129"/>
            <a:ext cx="5985408" cy="881207"/>
            <a:chOff x="0" y="-38100"/>
            <a:chExt cx="2694809" cy="396746"/>
          </a:xfrm>
        </p:grpSpPr>
        <p:sp>
          <p:nvSpPr>
            <p:cNvPr id="167" name="Google Shape;167;p3"/>
            <p:cNvSpPr/>
            <p:nvPr/>
          </p:nvSpPr>
          <p:spPr>
            <a:xfrm>
              <a:off x="0" y="0"/>
              <a:ext cx="2694809" cy="358646"/>
            </a:xfrm>
            <a:custGeom>
              <a:rect b="b" l="l" r="r" t="t"/>
              <a:pathLst>
                <a:path extrusionOk="0"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 txBox="1"/>
            <p:nvPr/>
          </p:nvSpPr>
          <p:spPr>
            <a:xfrm>
              <a:off x="101600" y="-38100"/>
              <a:ext cx="2491609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3"/>
          <p:cNvGrpSpPr/>
          <p:nvPr/>
        </p:nvGrpSpPr>
        <p:grpSpPr>
          <a:xfrm rot="7285669">
            <a:off x="-3378618" y="-252104"/>
            <a:ext cx="5694404" cy="2093220"/>
            <a:chOff x="0" y="-38100"/>
            <a:chExt cx="2563790" cy="942430"/>
          </a:xfrm>
        </p:grpSpPr>
        <p:sp>
          <p:nvSpPr>
            <p:cNvPr id="170" name="Google Shape;170;p3"/>
            <p:cNvSpPr/>
            <p:nvPr/>
          </p:nvSpPr>
          <p:spPr>
            <a:xfrm>
              <a:off x="0" y="0"/>
              <a:ext cx="2563790" cy="904330"/>
            </a:xfrm>
            <a:custGeom>
              <a:rect b="b" l="l" r="r" t="t"/>
              <a:pathLst>
                <a:path extrusionOk="0"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01600" y="-38100"/>
              <a:ext cx="2360590" cy="942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3"/>
          <p:cNvGrpSpPr/>
          <p:nvPr/>
        </p:nvGrpSpPr>
        <p:grpSpPr>
          <a:xfrm rot="73165">
            <a:off x="783823" y="1802160"/>
            <a:ext cx="849956" cy="591429"/>
            <a:chOff x="0" y="-38100"/>
            <a:chExt cx="575059" cy="400146"/>
          </a:xfrm>
        </p:grpSpPr>
        <p:sp>
          <p:nvSpPr>
            <p:cNvPr id="173" name="Google Shape;173;p3"/>
            <p:cNvSpPr/>
            <p:nvPr/>
          </p:nvSpPr>
          <p:spPr>
            <a:xfrm>
              <a:off x="0" y="0"/>
              <a:ext cx="575059" cy="362046"/>
            </a:xfrm>
            <a:custGeom>
              <a:rect b="b" l="l" r="r" t="t"/>
              <a:pathLst>
                <a:path extrusionOk="0"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3"/>
          <p:cNvGrpSpPr/>
          <p:nvPr/>
        </p:nvGrpSpPr>
        <p:grpSpPr>
          <a:xfrm rot="73165">
            <a:off x="1246141" y="975477"/>
            <a:ext cx="854939" cy="630098"/>
            <a:chOff x="0" y="-38100"/>
            <a:chExt cx="542932" cy="400146"/>
          </a:xfrm>
        </p:grpSpPr>
        <p:sp>
          <p:nvSpPr>
            <p:cNvPr id="176" name="Google Shape;176;p3"/>
            <p:cNvSpPr/>
            <p:nvPr/>
          </p:nvSpPr>
          <p:spPr>
            <a:xfrm>
              <a:off x="0" y="0"/>
              <a:ext cx="542932" cy="362046"/>
            </a:xfrm>
            <a:custGeom>
              <a:rect b="b" l="l" r="r" t="t"/>
              <a:pathLst>
                <a:path extrusionOk="0"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1028700" y="2844040"/>
            <a:ext cx="5410200" cy="6189529"/>
            <a:chOff x="0" y="-38100"/>
            <a:chExt cx="1252177" cy="1432551"/>
          </a:xfrm>
        </p:grpSpPr>
        <p:sp>
          <p:nvSpPr>
            <p:cNvPr id="179" name="Google Shape;179;p3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3"/>
          <p:cNvGrpSpPr/>
          <p:nvPr/>
        </p:nvGrpSpPr>
        <p:grpSpPr>
          <a:xfrm>
            <a:off x="6438900" y="2844040"/>
            <a:ext cx="5410200" cy="6189529"/>
            <a:chOff x="0" y="-38100"/>
            <a:chExt cx="1252177" cy="1432551"/>
          </a:xfrm>
        </p:grpSpPr>
        <p:sp>
          <p:nvSpPr>
            <p:cNvPr id="182" name="Google Shape;182;p3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"/>
          <p:cNvGrpSpPr/>
          <p:nvPr/>
        </p:nvGrpSpPr>
        <p:grpSpPr>
          <a:xfrm>
            <a:off x="11849100" y="2844040"/>
            <a:ext cx="5410200" cy="6189529"/>
            <a:chOff x="0" y="-38100"/>
            <a:chExt cx="1252177" cy="1432551"/>
          </a:xfrm>
        </p:grpSpPr>
        <p:sp>
          <p:nvSpPr>
            <p:cNvPr id="185" name="Google Shape;185;p3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2448981" y="1985430"/>
            <a:ext cx="2663837" cy="2663837"/>
            <a:chOff x="0" y="0"/>
            <a:chExt cx="812800" cy="812800"/>
          </a:xfrm>
        </p:grpSpPr>
        <p:sp>
          <p:nvSpPr>
            <p:cNvPr id="188" name="Google Shape;18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"/>
          <p:cNvGrpSpPr/>
          <p:nvPr/>
        </p:nvGrpSpPr>
        <p:grpSpPr>
          <a:xfrm>
            <a:off x="7812082" y="1985430"/>
            <a:ext cx="2663837" cy="2663837"/>
            <a:chOff x="0" y="0"/>
            <a:chExt cx="812800" cy="812800"/>
          </a:xfrm>
        </p:grpSpPr>
        <p:sp>
          <p:nvSpPr>
            <p:cNvPr id="191" name="Google Shape;19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"/>
          <p:cNvGrpSpPr/>
          <p:nvPr/>
        </p:nvGrpSpPr>
        <p:grpSpPr>
          <a:xfrm>
            <a:off x="13222282" y="1985430"/>
            <a:ext cx="2663837" cy="2663837"/>
            <a:chOff x="0" y="0"/>
            <a:chExt cx="812800" cy="812800"/>
          </a:xfrm>
        </p:grpSpPr>
        <p:sp>
          <p:nvSpPr>
            <p:cNvPr id="194" name="Google Shape;19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3"/>
          <p:cNvSpPr/>
          <p:nvPr/>
        </p:nvSpPr>
        <p:spPr>
          <a:xfrm>
            <a:off x="3001184" y="2423691"/>
            <a:ext cx="1559431" cy="1787314"/>
          </a:xfrm>
          <a:custGeom>
            <a:rect b="b" l="l" r="r" t="t"/>
            <a:pathLst>
              <a:path extrusionOk="0" h="1787314" w="1559431">
                <a:moveTo>
                  <a:pt x="0" y="0"/>
                </a:moveTo>
                <a:lnTo>
                  <a:pt x="1559431" y="0"/>
                </a:lnTo>
                <a:lnTo>
                  <a:pt x="1559431" y="1787314"/>
                </a:lnTo>
                <a:lnTo>
                  <a:pt x="0" y="1787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13808845" y="2623236"/>
            <a:ext cx="1490710" cy="1388224"/>
          </a:xfrm>
          <a:custGeom>
            <a:rect b="b" l="l" r="r" t="t"/>
            <a:pathLst>
              <a:path extrusionOk="0" h="1388224" w="1490710">
                <a:moveTo>
                  <a:pt x="0" y="0"/>
                </a:moveTo>
                <a:lnTo>
                  <a:pt x="1490710" y="0"/>
                </a:lnTo>
                <a:lnTo>
                  <a:pt x="1490710" y="1388224"/>
                </a:lnTo>
                <a:lnTo>
                  <a:pt x="0" y="1388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8477333" y="2623236"/>
            <a:ext cx="1333333" cy="1409071"/>
          </a:xfrm>
          <a:custGeom>
            <a:rect b="b" l="l" r="r" t="t"/>
            <a:pathLst>
              <a:path extrusionOk="0" h="1409071" w="1333333">
                <a:moveTo>
                  <a:pt x="0" y="0"/>
                </a:moveTo>
                <a:lnTo>
                  <a:pt x="1333334" y="0"/>
                </a:lnTo>
                <a:lnTo>
                  <a:pt x="1333334" y="1409071"/>
                </a:lnTo>
                <a:lnTo>
                  <a:pt x="0" y="1409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1365896" y="5077736"/>
            <a:ext cx="4735809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Público Alvo</a:t>
            </a:r>
            <a:endParaRPr/>
          </a:p>
        </p:txBody>
      </p:sp>
      <p:sp>
        <p:nvSpPr>
          <p:cNvPr id="200" name="Google Shape;200;p3"/>
          <p:cNvSpPr txBox="1"/>
          <p:nvPr/>
        </p:nvSpPr>
        <p:spPr>
          <a:xfrm>
            <a:off x="6884801" y="5077736"/>
            <a:ext cx="4518398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Acompanhamento prático</a:t>
            </a:r>
            <a:endParaRPr/>
          </a:p>
        </p:txBody>
      </p:sp>
      <p:sp>
        <p:nvSpPr>
          <p:cNvPr id="201" name="Google Shape;201;p3"/>
          <p:cNvSpPr txBox="1"/>
          <p:nvPr/>
        </p:nvSpPr>
        <p:spPr>
          <a:xfrm>
            <a:off x="12186296" y="5077736"/>
            <a:ext cx="4735809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Vagas na Fisio Care Pet </a:t>
            </a:r>
            <a:endParaRPr/>
          </a:p>
        </p:txBody>
      </p:sp>
      <p:sp>
        <p:nvSpPr>
          <p:cNvPr id="202" name="Google Shape;202;p3"/>
          <p:cNvSpPr txBox="1"/>
          <p:nvPr/>
        </p:nvSpPr>
        <p:spPr>
          <a:xfrm>
            <a:off x="1365896" y="6171476"/>
            <a:ext cx="4735809" cy="17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Somente veterinários e estudantes de veterinária que estiverem cursando pelo menos o 9  semestre (quinto ano) poderão realizar o curso.</a:t>
            </a:r>
            <a:endParaRPr/>
          </a:p>
        </p:txBody>
      </p:sp>
      <p:sp>
        <p:nvSpPr>
          <p:cNvPr id="203" name="Google Shape;203;p3"/>
          <p:cNvSpPr txBox="1"/>
          <p:nvPr/>
        </p:nvSpPr>
        <p:spPr>
          <a:xfrm>
            <a:off x="6776096" y="6171476"/>
            <a:ext cx="4735809" cy="17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Para obter a certificação, o aluno deverá acompanhar por 200 horas a rotina de alguma das unidades da Fisio Care Pet. Totalizando 276 horas de aprendizado.</a:t>
            </a:r>
            <a:endParaRPr/>
          </a:p>
        </p:txBody>
      </p:sp>
      <p:sp>
        <p:nvSpPr>
          <p:cNvPr id="204" name="Google Shape;204;p3"/>
          <p:cNvSpPr txBox="1"/>
          <p:nvPr/>
        </p:nvSpPr>
        <p:spPr>
          <a:xfrm>
            <a:off x="12186296" y="6171476"/>
            <a:ext cx="4735809" cy="1031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Esse curso te capacitará nos processos de seleção para novas vagas na Fisio Care Pet.</a:t>
            </a:r>
            <a:endParaRPr/>
          </a:p>
        </p:txBody>
      </p:sp>
      <p:sp>
        <p:nvSpPr>
          <p:cNvPr id="205" name="Google Shape;205;p3"/>
          <p:cNvSpPr txBox="1"/>
          <p:nvPr/>
        </p:nvSpPr>
        <p:spPr>
          <a:xfrm>
            <a:off x="4687984" y="6813651"/>
            <a:ext cx="110656" cy="226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7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4"/>
          <p:cNvGrpSpPr/>
          <p:nvPr/>
        </p:nvGrpSpPr>
        <p:grpSpPr>
          <a:xfrm>
            <a:off x="-1178664" y="4569126"/>
            <a:ext cx="4637723" cy="4084393"/>
            <a:chOff x="0" y="-38100"/>
            <a:chExt cx="1037804" cy="913983"/>
          </a:xfrm>
        </p:grpSpPr>
        <p:sp>
          <p:nvSpPr>
            <p:cNvPr id="211" name="Google Shape;211;p4"/>
            <p:cNvSpPr/>
            <p:nvPr/>
          </p:nvSpPr>
          <p:spPr>
            <a:xfrm>
              <a:off x="0" y="0"/>
              <a:ext cx="1037804" cy="875883"/>
            </a:xfrm>
            <a:custGeom>
              <a:rect b="b" l="l" r="r" t="t"/>
              <a:pathLst>
                <a:path extrusionOk="0" h="875883" w="1037804">
                  <a:moveTo>
                    <a:pt x="0" y="0"/>
                  </a:moveTo>
                  <a:lnTo>
                    <a:pt x="1037804" y="0"/>
                  </a:lnTo>
                  <a:lnTo>
                    <a:pt x="1037804" y="875883"/>
                  </a:lnTo>
                  <a:lnTo>
                    <a:pt x="0" y="875883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4"/>
            <p:cNvSpPr txBox="1"/>
            <p:nvPr/>
          </p:nvSpPr>
          <p:spPr>
            <a:xfrm>
              <a:off x="0" y="-38100"/>
              <a:ext cx="1037804" cy="913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4"/>
          <p:cNvSpPr/>
          <p:nvPr/>
        </p:nvSpPr>
        <p:spPr>
          <a:xfrm>
            <a:off x="-2310171" y="-318455"/>
            <a:ext cx="11538461" cy="11125422"/>
          </a:xfrm>
          <a:custGeom>
            <a:rect b="b" l="l" r="r" t="t"/>
            <a:pathLst>
              <a:path extrusionOk="0" h="1017461" w="1055235">
                <a:moveTo>
                  <a:pt x="852035" y="0"/>
                </a:moveTo>
                <a:lnTo>
                  <a:pt x="0" y="0"/>
                </a:lnTo>
                <a:lnTo>
                  <a:pt x="203200" y="1017461"/>
                </a:lnTo>
                <a:lnTo>
                  <a:pt x="1055235" y="1017461"/>
                </a:lnTo>
                <a:lnTo>
                  <a:pt x="85203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297" l="-121601" r="-2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8504154" y="1973265"/>
            <a:ext cx="8412246" cy="887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5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Esp. Ricardo S. Lopes</a:t>
            </a:r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8504154" y="2988166"/>
            <a:ext cx="8054413" cy="49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CEO da Fisio Care Pet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Autor do livro “Fisiatria em Pequenos Animais”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Pós-graduado em Ortopedia Veterinária pela USP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Presidente da ANFIVET (2019-22)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Diretor Científico da ANFIVET (2022-25)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Coordenador da pós-graduação em fisioterapia veterinária da FAMESP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Curso do CCRP – University of Tennessee</a:t>
            </a:r>
            <a:endParaRPr/>
          </a:p>
        </p:txBody>
      </p:sp>
      <p:sp>
        <p:nvSpPr>
          <p:cNvPr id="216" name="Google Shape;216;p4"/>
          <p:cNvSpPr txBox="1"/>
          <p:nvPr/>
        </p:nvSpPr>
        <p:spPr>
          <a:xfrm>
            <a:off x="8504154" y="1405474"/>
            <a:ext cx="4892294" cy="6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</a:t>
            </a:r>
            <a:endParaRPr/>
          </a:p>
        </p:txBody>
      </p:sp>
      <p:grpSp>
        <p:nvGrpSpPr>
          <p:cNvPr id="217" name="Google Shape;217;p4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18" name="Google Shape;218;p4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21" name="Google Shape;221;p4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6536" y="-290425"/>
            <a:ext cx="19181073" cy="1082496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/>
          <p:nvPr/>
        </p:nvSpPr>
        <p:spPr>
          <a:xfrm>
            <a:off x="16272004" y="8479878"/>
            <a:ext cx="1296405" cy="1556844"/>
          </a:xfrm>
          <a:custGeom>
            <a:rect b="b" l="l" r="r" t="t"/>
            <a:pathLst>
              <a:path extrusionOk="0" h="1556844" w="1296405">
                <a:moveTo>
                  <a:pt x="0" y="0"/>
                </a:moveTo>
                <a:lnTo>
                  <a:pt x="1296405" y="0"/>
                </a:lnTo>
                <a:lnTo>
                  <a:pt x="1296405" y="1556844"/>
                </a:lnTo>
                <a:lnTo>
                  <a:pt x="0" y="1556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7700577" y="2778010"/>
            <a:ext cx="8512502" cy="573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Mestre pela UNESP Botucatu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Doutoranda pela Universidat de les llles Balears 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Certificada em Fisioterapia Veterinária pela CCRP, Tennessee University, EUA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Professora - Instrutora na Europa e América do Sul do CCRP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Vice presidente da Associação Ibero Americana de Fisiatría Veterinaria ( AIFISVET)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Autora do Livro “Fisiatria em Pequenos Animais” </a:t>
            </a:r>
            <a:endParaRPr/>
          </a:p>
          <a:p>
            <a:pPr indent="0" lvl="0" marL="0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12">
              <a:solidFill>
                <a:srgbClr val="000000"/>
              </a:solidFill>
              <a:latin typeface="Urbanist SemiBold"/>
              <a:ea typeface="Urbanist SemiBold"/>
              <a:cs typeface="Urbanist SemiBold"/>
              <a:sym typeface="Urbanist SemiBold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-2036684" y="1146503"/>
            <a:ext cx="9737260" cy="9140497"/>
          </a:xfrm>
          <a:custGeom>
            <a:rect b="b" l="l" r="r" t="t"/>
            <a:pathLst>
              <a:path extrusionOk="0" h="9140497" w="9737260">
                <a:moveTo>
                  <a:pt x="0" y="0"/>
                </a:moveTo>
                <a:lnTo>
                  <a:pt x="9737261" y="0"/>
                </a:lnTo>
                <a:lnTo>
                  <a:pt x="9737261" y="9140497"/>
                </a:lnTo>
                <a:lnTo>
                  <a:pt x="0" y="9140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52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7798188" y="1366635"/>
            <a:ext cx="8512502" cy="426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 INTERNACIONAL </a:t>
            </a:r>
            <a:endParaRPr/>
          </a:p>
        </p:txBody>
      </p:sp>
      <p:sp>
        <p:nvSpPr>
          <p:cNvPr id="232" name="Google Shape;232;p5"/>
          <p:cNvSpPr txBox="1"/>
          <p:nvPr/>
        </p:nvSpPr>
        <p:spPr>
          <a:xfrm>
            <a:off x="7798188" y="1860030"/>
            <a:ext cx="9122018" cy="88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5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MSc CCRP Renata Diniz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6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38" name="Google Shape;238;p6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6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41" name="Google Shape;241;p6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6"/>
          <p:cNvGrpSpPr/>
          <p:nvPr/>
        </p:nvGrpSpPr>
        <p:grpSpPr>
          <a:xfrm>
            <a:off x="-1549603" y="4636478"/>
            <a:ext cx="6355205" cy="6071283"/>
            <a:chOff x="0" y="-38100"/>
            <a:chExt cx="1422132" cy="1358598"/>
          </a:xfrm>
        </p:grpSpPr>
        <p:sp>
          <p:nvSpPr>
            <p:cNvPr id="244" name="Google Shape;244;p6"/>
            <p:cNvSpPr/>
            <p:nvPr/>
          </p:nvSpPr>
          <p:spPr>
            <a:xfrm>
              <a:off x="0" y="0"/>
              <a:ext cx="1422132" cy="1320498"/>
            </a:xfrm>
            <a:custGeom>
              <a:rect b="b" l="l" r="r" t="t"/>
              <a:pathLst>
                <a:path extrusionOk="0" h="1320498" w="1422132">
                  <a:moveTo>
                    <a:pt x="0" y="0"/>
                  </a:moveTo>
                  <a:lnTo>
                    <a:pt x="1422132" y="0"/>
                  </a:lnTo>
                  <a:lnTo>
                    <a:pt x="142213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 txBox="1"/>
            <p:nvPr/>
          </p:nvSpPr>
          <p:spPr>
            <a:xfrm>
              <a:off x="0" y="-38100"/>
              <a:ext cx="1422132" cy="135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6"/>
          <p:cNvSpPr/>
          <p:nvPr/>
        </p:nvSpPr>
        <p:spPr>
          <a:xfrm>
            <a:off x="-1166939" y="439830"/>
            <a:ext cx="9311705" cy="11221021"/>
          </a:xfrm>
          <a:custGeom>
            <a:rect b="b" l="l" r="r" t="t"/>
            <a:pathLst>
              <a:path extrusionOk="0" h="11221021" w="9311705">
                <a:moveTo>
                  <a:pt x="0" y="0"/>
                </a:moveTo>
                <a:lnTo>
                  <a:pt x="9311705" y="0"/>
                </a:lnTo>
                <a:lnTo>
                  <a:pt x="9311705" y="11221022"/>
                </a:lnTo>
                <a:lnTo>
                  <a:pt x="0" y="11221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59" l="0" r="0" t="-25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8058521" y="2096756"/>
            <a:ext cx="8927482" cy="7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Esp. Nívea Maria Veturiano</a:t>
            </a:r>
            <a:endParaRPr/>
          </a:p>
        </p:txBody>
      </p:sp>
      <p:sp>
        <p:nvSpPr>
          <p:cNvPr id="248" name="Google Shape;248;p6"/>
          <p:cNvSpPr txBox="1"/>
          <p:nvPr/>
        </p:nvSpPr>
        <p:spPr>
          <a:xfrm>
            <a:off x="8058521" y="3129783"/>
            <a:ext cx="9200779" cy="6247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Acupuntura Veterinária pelo Instituto Bioethicus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Certificada Em Fisioterapia Veterinária pela Fisio Care Pet Academy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Fisioterapia Veterinária pela FAMESP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Neurologia e Neurocirurgia Veterinária - UFAPE Intercursos.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Coordenadora da pós-graduação em Fisioterapia e Acupuntura Veterinária da FAMESP.</a:t>
            </a:r>
            <a:endParaRPr/>
          </a:p>
        </p:txBody>
      </p:sp>
      <p:sp>
        <p:nvSpPr>
          <p:cNvPr id="249" name="Google Shape;249;p6"/>
          <p:cNvSpPr txBox="1"/>
          <p:nvPr/>
        </p:nvSpPr>
        <p:spPr>
          <a:xfrm>
            <a:off x="8058521" y="1519461"/>
            <a:ext cx="4892294" cy="6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7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55" name="Google Shape;255;p7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58" name="Google Shape;258;p7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7"/>
          <p:cNvGrpSpPr/>
          <p:nvPr/>
        </p:nvGrpSpPr>
        <p:grpSpPr>
          <a:xfrm>
            <a:off x="-1178664" y="4602802"/>
            <a:ext cx="3762144" cy="6071283"/>
            <a:chOff x="0" y="-38100"/>
            <a:chExt cx="841872" cy="1358598"/>
          </a:xfrm>
        </p:grpSpPr>
        <p:sp>
          <p:nvSpPr>
            <p:cNvPr id="261" name="Google Shape;261;p7"/>
            <p:cNvSpPr/>
            <p:nvPr/>
          </p:nvSpPr>
          <p:spPr>
            <a:xfrm>
              <a:off x="0" y="0"/>
              <a:ext cx="841872" cy="1320498"/>
            </a:xfrm>
            <a:custGeom>
              <a:rect b="b" l="l" r="r" t="t"/>
              <a:pathLst>
                <a:path extrusionOk="0" h="1320498" w="841872">
                  <a:moveTo>
                    <a:pt x="0" y="0"/>
                  </a:moveTo>
                  <a:lnTo>
                    <a:pt x="841872" y="0"/>
                  </a:lnTo>
                  <a:lnTo>
                    <a:pt x="84187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 txBox="1"/>
            <p:nvPr/>
          </p:nvSpPr>
          <p:spPr>
            <a:xfrm>
              <a:off x="0" y="-38100"/>
              <a:ext cx="841872" cy="135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7"/>
          <p:cNvSpPr txBox="1"/>
          <p:nvPr/>
        </p:nvSpPr>
        <p:spPr>
          <a:xfrm>
            <a:off x="8094320" y="3313435"/>
            <a:ext cx="7230994" cy="4075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5693" lvl="1" marL="671386" marR="0" rtl="0" algn="l">
              <a:lnSpc>
                <a:spcPct val="176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9"/>
              <a:buFont typeface="Arial"/>
              <a:buChar char="•"/>
            </a:pPr>
            <a:r>
              <a:rPr b="1" i="0" lang="en-US" sz="310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Certificada em Fisiatria Veterinária pela Fisio Care Pet Academy</a:t>
            </a:r>
            <a:endParaRPr/>
          </a:p>
          <a:p>
            <a:pPr indent="-335693" lvl="1" marL="671386" marR="0" rtl="0" algn="l">
              <a:lnSpc>
                <a:spcPct val="176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9"/>
              <a:buFont typeface="Arial"/>
              <a:buChar char="•"/>
            </a:pPr>
            <a:r>
              <a:rPr b="1" i="0" lang="en-US" sz="310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 Pós-graduada em Fisioterapia Veterinária</a:t>
            </a:r>
            <a:endParaRPr/>
          </a:p>
          <a:p>
            <a:pPr indent="-335693" lvl="1" marL="671386" marR="0" rtl="0" algn="l">
              <a:lnSpc>
                <a:spcPct val="176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9"/>
              <a:buFont typeface="Arial"/>
              <a:buChar char="•"/>
            </a:pPr>
            <a:r>
              <a:rPr b="1" i="0" lang="en-US" sz="310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Responsável pela Unidade Fisio Care Pet Guarulhos</a:t>
            </a:r>
            <a:endParaRPr/>
          </a:p>
        </p:txBody>
      </p:sp>
      <p:sp>
        <p:nvSpPr>
          <p:cNvPr id="264" name="Google Shape;264;p7"/>
          <p:cNvSpPr/>
          <p:nvPr/>
        </p:nvSpPr>
        <p:spPr>
          <a:xfrm>
            <a:off x="-221336" y="-756021"/>
            <a:ext cx="8404207" cy="11058167"/>
          </a:xfrm>
          <a:custGeom>
            <a:rect b="b" l="l" r="r" t="t"/>
            <a:pathLst>
              <a:path extrusionOk="0" h="11058167" w="8404207">
                <a:moveTo>
                  <a:pt x="0" y="0"/>
                </a:moveTo>
                <a:lnTo>
                  <a:pt x="8404207" y="0"/>
                </a:lnTo>
                <a:lnTo>
                  <a:pt x="8404207" y="11058167"/>
                </a:lnTo>
                <a:lnTo>
                  <a:pt x="0" y="11058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8182871" y="2460900"/>
            <a:ext cx="9605604" cy="784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 Prof. Esp. Camila Rugeri Chinelatto</a:t>
            </a:r>
            <a:endParaRPr/>
          </a:p>
        </p:txBody>
      </p:sp>
      <p:sp>
        <p:nvSpPr>
          <p:cNvPr id="266" name="Google Shape;266;p7"/>
          <p:cNvSpPr txBox="1"/>
          <p:nvPr/>
        </p:nvSpPr>
        <p:spPr>
          <a:xfrm>
            <a:off x="8373371" y="1883585"/>
            <a:ext cx="4892294" cy="6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/>
          <p:nvPr/>
        </p:nvSpPr>
        <p:spPr>
          <a:xfrm rot="-5358108">
            <a:off x="1831752" y="4525577"/>
            <a:ext cx="10608807" cy="903814"/>
          </a:xfrm>
          <a:custGeom>
            <a:rect b="b" l="l" r="r" t="t"/>
            <a:pathLst>
              <a:path extrusionOk="0" h="903814" w="10608807">
                <a:moveTo>
                  <a:pt x="0" y="0"/>
                </a:moveTo>
                <a:lnTo>
                  <a:pt x="10608806" y="0"/>
                </a:lnTo>
                <a:lnTo>
                  <a:pt x="10608806" y="903814"/>
                </a:lnTo>
                <a:lnTo>
                  <a:pt x="0" y="903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-54179" r="-54179" t="-161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/>
        </p:nvSpPr>
        <p:spPr>
          <a:xfrm rot="-5400000">
            <a:off x="18450" y="739896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8"/>
          <p:cNvGrpSpPr/>
          <p:nvPr/>
        </p:nvGrpSpPr>
        <p:grpSpPr>
          <a:xfrm>
            <a:off x="16985448" y="-138515"/>
            <a:ext cx="1302552" cy="1587474"/>
            <a:chOff x="0" y="-38100"/>
            <a:chExt cx="343059" cy="418100"/>
          </a:xfrm>
        </p:grpSpPr>
        <p:sp>
          <p:nvSpPr>
            <p:cNvPr id="275" name="Google Shape;275;p8"/>
            <p:cNvSpPr/>
            <p:nvPr/>
          </p:nvSpPr>
          <p:spPr>
            <a:xfrm>
              <a:off x="0" y="0"/>
              <a:ext cx="343059" cy="380000"/>
            </a:xfrm>
            <a:custGeom>
              <a:rect b="b" l="l" r="r" t="t"/>
              <a:pathLst>
                <a:path extrusionOk="0" h="380000" w="343059">
                  <a:moveTo>
                    <a:pt x="0" y="0"/>
                  </a:moveTo>
                  <a:lnTo>
                    <a:pt x="343059" y="0"/>
                  </a:lnTo>
                  <a:lnTo>
                    <a:pt x="343059" y="380000"/>
                  </a:lnTo>
                  <a:lnTo>
                    <a:pt x="0" y="380000"/>
                  </a:lnTo>
                  <a:close/>
                </a:path>
              </a:pathLst>
            </a:custGeom>
            <a:solidFill>
              <a:srgbClr val="B1DF41">
                <a:alpha val="72549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0" y="-38100"/>
              <a:ext cx="343059" cy="4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8"/>
          <p:cNvSpPr/>
          <p:nvPr/>
        </p:nvSpPr>
        <p:spPr>
          <a:xfrm>
            <a:off x="6856421" y="0"/>
            <a:ext cx="11431579" cy="144896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 txBox="1"/>
          <p:nvPr/>
        </p:nvSpPr>
        <p:spPr>
          <a:xfrm>
            <a:off x="7231405" y="1862904"/>
            <a:ext cx="10681611" cy="8111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Anatomia;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Interpretação de radiografias, tomografias e ressonâncias;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Controle de dor em pacientes neurológicos e com osteoartrose;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Protocolos Fisio Care Pet em todas as afecções ortopédicas;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Protocolos de neuroreabilitação Fisio Care Pet;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Reais particularidades da reabilitação em felinos;</a:t>
            </a:r>
            <a:endParaRPr/>
          </a:p>
        </p:txBody>
      </p:sp>
      <p:grpSp>
        <p:nvGrpSpPr>
          <p:cNvPr id="279" name="Google Shape;279;p8"/>
          <p:cNvGrpSpPr/>
          <p:nvPr/>
        </p:nvGrpSpPr>
        <p:grpSpPr>
          <a:xfrm>
            <a:off x="510458" y="340179"/>
            <a:ext cx="5564524" cy="7066983"/>
            <a:chOff x="0" y="0"/>
            <a:chExt cx="7419365" cy="9422643"/>
          </a:xfrm>
        </p:grpSpPr>
        <p:sp>
          <p:nvSpPr>
            <p:cNvPr id="280" name="Google Shape;280;p8"/>
            <p:cNvSpPr txBox="1"/>
            <p:nvPr/>
          </p:nvSpPr>
          <p:spPr>
            <a:xfrm>
              <a:off x="0" y="0"/>
              <a:ext cx="7419365" cy="4140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08">
                  <a:solidFill>
                    <a:srgbClr val="FFFFFF"/>
                  </a:solidFill>
                  <a:latin typeface="Urbanist Black"/>
                  <a:ea typeface="Urbanist Black"/>
                  <a:cs typeface="Urbanist Black"/>
                  <a:sym typeface="Urbanist Black"/>
                </a:rPr>
                <a:t>Cronograma</a:t>
              </a:r>
              <a:endParaRPr/>
            </a:p>
            <a:p>
              <a:pPr indent="0" lvl="0" marL="0" marR="0" rtl="0" algn="l">
                <a:lnSpc>
                  <a:spcPct val="12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08">
                  <a:solidFill>
                    <a:srgbClr val="FFFFFF"/>
                  </a:solidFill>
                  <a:latin typeface="Urbanist Black"/>
                  <a:ea typeface="Urbanist Black"/>
                  <a:cs typeface="Urbanist Black"/>
                  <a:sym typeface="Urbanist Black"/>
                </a:rPr>
                <a:t>do </a:t>
              </a:r>
              <a:endParaRPr/>
            </a:p>
            <a:p>
              <a:pPr indent="0" lvl="0" marL="0" marR="0" rtl="0" algn="l">
                <a:lnSpc>
                  <a:spcPct val="12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08">
                  <a:solidFill>
                    <a:srgbClr val="FFFFFF"/>
                  </a:solidFill>
                  <a:latin typeface="Urbanist Black"/>
                  <a:ea typeface="Urbanist Black"/>
                  <a:cs typeface="Urbanist Black"/>
                  <a:sym typeface="Urbanist Black"/>
                </a:rPr>
                <a:t>Curso</a:t>
              </a:r>
              <a:endParaRPr/>
            </a:p>
          </p:txBody>
        </p:sp>
        <p:sp>
          <p:nvSpPr>
            <p:cNvPr id="281" name="Google Shape;281;p8"/>
            <p:cNvSpPr txBox="1"/>
            <p:nvPr/>
          </p:nvSpPr>
          <p:spPr>
            <a:xfrm>
              <a:off x="0" y="4972194"/>
              <a:ext cx="7419365" cy="4450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60 horas de aulas Online disponibilizadas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até dia 19/11/2025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16 horas de aulas práticas dias 22 e 23 de Novembro das 09h às 18h</a:t>
              </a:r>
              <a:endParaRPr/>
            </a:p>
          </p:txBody>
        </p:sp>
      </p:grpSp>
      <p:sp>
        <p:nvSpPr>
          <p:cNvPr id="282" name="Google Shape;282;p8"/>
          <p:cNvSpPr/>
          <p:nvPr/>
        </p:nvSpPr>
        <p:spPr>
          <a:xfrm>
            <a:off x="2580944" y="8090507"/>
            <a:ext cx="1568531" cy="1883637"/>
          </a:xfrm>
          <a:custGeom>
            <a:rect b="b" l="l" r="r" t="t"/>
            <a:pathLst>
              <a:path extrusionOk="0" h="1883637" w="1568531">
                <a:moveTo>
                  <a:pt x="0" y="0"/>
                </a:moveTo>
                <a:lnTo>
                  <a:pt x="1568531" y="0"/>
                </a:lnTo>
                <a:lnTo>
                  <a:pt x="1568531" y="1883637"/>
                </a:lnTo>
                <a:lnTo>
                  <a:pt x="0" y="188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/>
          <p:nvPr/>
        </p:nvSpPr>
        <p:spPr>
          <a:xfrm rot="-5358108">
            <a:off x="1831752" y="4525577"/>
            <a:ext cx="10608807" cy="903814"/>
          </a:xfrm>
          <a:custGeom>
            <a:rect b="b" l="l" r="r" t="t"/>
            <a:pathLst>
              <a:path extrusionOk="0" h="903814" w="10608807">
                <a:moveTo>
                  <a:pt x="0" y="0"/>
                </a:moveTo>
                <a:lnTo>
                  <a:pt x="10608806" y="0"/>
                </a:lnTo>
                <a:lnTo>
                  <a:pt x="10608806" y="903814"/>
                </a:lnTo>
                <a:lnTo>
                  <a:pt x="0" y="903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-54179" r="-54179" t="-161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 rot="-5400000">
            <a:off x="18450" y="739896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9"/>
          <p:cNvGrpSpPr/>
          <p:nvPr/>
        </p:nvGrpSpPr>
        <p:grpSpPr>
          <a:xfrm>
            <a:off x="16985448" y="-138515"/>
            <a:ext cx="1302552" cy="1587474"/>
            <a:chOff x="0" y="-38100"/>
            <a:chExt cx="343059" cy="418100"/>
          </a:xfrm>
        </p:grpSpPr>
        <p:sp>
          <p:nvSpPr>
            <p:cNvPr id="291" name="Google Shape;291;p9"/>
            <p:cNvSpPr/>
            <p:nvPr/>
          </p:nvSpPr>
          <p:spPr>
            <a:xfrm>
              <a:off x="0" y="0"/>
              <a:ext cx="343059" cy="380000"/>
            </a:xfrm>
            <a:custGeom>
              <a:rect b="b" l="l" r="r" t="t"/>
              <a:pathLst>
                <a:path extrusionOk="0" h="380000" w="343059">
                  <a:moveTo>
                    <a:pt x="0" y="0"/>
                  </a:moveTo>
                  <a:lnTo>
                    <a:pt x="343059" y="0"/>
                  </a:lnTo>
                  <a:lnTo>
                    <a:pt x="343059" y="380000"/>
                  </a:lnTo>
                  <a:lnTo>
                    <a:pt x="0" y="380000"/>
                  </a:lnTo>
                  <a:close/>
                </a:path>
              </a:pathLst>
            </a:custGeom>
            <a:solidFill>
              <a:srgbClr val="B1DF41">
                <a:alpha val="72549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9"/>
            <p:cNvSpPr txBox="1"/>
            <p:nvPr/>
          </p:nvSpPr>
          <p:spPr>
            <a:xfrm>
              <a:off x="0" y="-38100"/>
              <a:ext cx="343059" cy="4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9"/>
          <p:cNvSpPr/>
          <p:nvPr/>
        </p:nvSpPr>
        <p:spPr>
          <a:xfrm>
            <a:off x="6856421" y="0"/>
            <a:ext cx="11431579" cy="144896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 txBox="1"/>
          <p:nvPr/>
        </p:nvSpPr>
        <p:spPr>
          <a:xfrm>
            <a:off x="7231405" y="2504481"/>
            <a:ext cx="10681611" cy="6472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Lesão em cães atletas e sua reabilitação;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Fisiatria em animais geriatras;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Principais modalidades terapêuticas: Hidroterapia, Laserterapia, Ultrassom, Eletro, Campo Magnético, Radiofrequência, Sistema Indutivo SIS, técnicas de massagem e exercícios terapêuticos;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Tratamento da obesidade canina pela fisiatria;</a:t>
            </a:r>
            <a:endParaRPr/>
          </a:p>
        </p:txBody>
      </p:sp>
      <p:sp>
        <p:nvSpPr>
          <p:cNvPr id="295" name="Google Shape;295;p9"/>
          <p:cNvSpPr txBox="1"/>
          <p:nvPr/>
        </p:nvSpPr>
        <p:spPr>
          <a:xfrm>
            <a:off x="510458" y="340179"/>
            <a:ext cx="5564524" cy="31050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Cronograma</a:t>
            </a:r>
            <a:endParaRPr/>
          </a:p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do </a:t>
            </a:r>
            <a:endParaRPr/>
          </a:p>
          <a:p>
            <a:pPr indent="0" lvl="0" marL="0" marR="0" rtl="0" algn="l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Curso</a:t>
            </a:r>
            <a:endParaRPr/>
          </a:p>
        </p:txBody>
      </p:sp>
      <p:sp>
        <p:nvSpPr>
          <p:cNvPr id="296" name="Google Shape;296;p9"/>
          <p:cNvSpPr/>
          <p:nvPr/>
        </p:nvSpPr>
        <p:spPr>
          <a:xfrm>
            <a:off x="2580944" y="8090507"/>
            <a:ext cx="1568531" cy="1883637"/>
          </a:xfrm>
          <a:custGeom>
            <a:rect b="b" l="l" r="r" t="t"/>
            <a:pathLst>
              <a:path extrusionOk="0" h="1883637" w="1568531">
                <a:moveTo>
                  <a:pt x="0" y="0"/>
                </a:moveTo>
                <a:lnTo>
                  <a:pt x="1568531" y="0"/>
                </a:lnTo>
                <a:lnTo>
                  <a:pt x="1568531" y="1883637"/>
                </a:lnTo>
                <a:lnTo>
                  <a:pt x="0" y="188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510458" y="4069325"/>
            <a:ext cx="5564524" cy="3337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60 horas de aulas Online disponibilizadas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até dia 19/11/2025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16 horas de aulas práticas dias 22 e 23 de Novembro das 09h às 18h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ricardo lopes</dc:creator>
</cp:coreProperties>
</file>