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Urbanist Medium"/>
      <p:regular r:id="rId20"/>
      <p:bold r:id="rId21"/>
      <p:italic r:id="rId22"/>
      <p:boldItalic r:id="rId23"/>
    </p:embeddedFont>
    <p:embeddedFont>
      <p:font typeface="Urbanist SemiBold"/>
      <p:regular r:id="rId24"/>
      <p:bold r:id="rId25"/>
      <p:italic r:id="rId26"/>
      <p:boldItalic r:id="rId27"/>
    </p:embeddedFont>
    <p:embeddedFont>
      <p:font typeface="Urbanist"/>
      <p:bold r:id="rId28"/>
      <p:boldItalic r:id="rId29"/>
    </p:embeddedFont>
    <p:embeddedFont>
      <p:font typeface="Urbanist Black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cVxRu82PlZeZ5zH7kh2HZU96C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Medium-regular.fntdata"/><Relationship Id="rId22" Type="http://schemas.openxmlformats.org/officeDocument/2006/relationships/font" Target="fonts/UrbanistMedium-italic.fntdata"/><Relationship Id="rId21" Type="http://schemas.openxmlformats.org/officeDocument/2006/relationships/font" Target="fonts/UrbanistMedium-bold.fntdata"/><Relationship Id="rId24" Type="http://schemas.openxmlformats.org/officeDocument/2006/relationships/font" Target="fonts/UrbanistSemiBold-regular.fntdata"/><Relationship Id="rId23" Type="http://schemas.openxmlformats.org/officeDocument/2006/relationships/font" Target="fonts/Urbanis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rbanistSemiBold-italic.fntdata"/><Relationship Id="rId25" Type="http://schemas.openxmlformats.org/officeDocument/2006/relationships/font" Target="fonts/UrbanistSemiBold-bold.fntdata"/><Relationship Id="rId28" Type="http://schemas.openxmlformats.org/officeDocument/2006/relationships/font" Target="fonts/Urbanist-bold.fntdata"/><Relationship Id="rId27" Type="http://schemas.openxmlformats.org/officeDocument/2006/relationships/font" Target="fonts/Urbanis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rbanis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rbanistBlack-boldItalic.fntdata"/><Relationship Id="rId30" Type="http://schemas.openxmlformats.org/officeDocument/2006/relationships/font" Target="fonts/UrbanistBlac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hyperlink" Target="http://www.fisiocarepet.com.b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fisiocarepet.com.br/cursos/" TargetMode="External"/><Relationship Id="rId4" Type="http://schemas.openxmlformats.org/officeDocument/2006/relationships/hyperlink" Target="https://fisiocarepet.com.br/cursos/" TargetMode="External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7863048" cy="10288724"/>
          </a:xfrm>
          <a:custGeom>
            <a:rect b="b" l="l" r="r" t="t"/>
            <a:pathLst>
              <a:path extrusionOk="0" h="20899247" w="15972028">
                <a:moveTo>
                  <a:pt x="0" y="0"/>
                </a:moveTo>
                <a:lnTo>
                  <a:pt x="0" y="20899247"/>
                </a:lnTo>
                <a:lnTo>
                  <a:pt x="8776462" y="20899247"/>
                </a:lnTo>
                <a:lnTo>
                  <a:pt x="15972028" y="8573262"/>
                </a:lnTo>
                <a:lnTo>
                  <a:pt x="110045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8" l="0" r="0" t="-9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10800000">
            <a:off x="5941836" y="8111610"/>
            <a:ext cx="2451270" cy="2177133"/>
            <a:chOff x="0" y="0"/>
            <a:chExt cx="772341" cy="68596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772341" cy="685967"/>
            </a:xfrm>
            <a:custGeom>
              <a:rect b="b" l="l" r="r" t="t"/>
              <a:pathLst>
                <a:path extrusionOk="0"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20678" y="10898"/>
              <a:ext cx="530985" cy="3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3567425">
            <a:off x="3136306" y="-549272"/>
            <a:ext cx="7690820" cy="2240657"/>
            <a:chOff x="0" y="-38100"/>
            <a:chExt cx="1346908" cy="39241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346908" cy="354311"/>
            </a:xfrm>
            <a:custGeom>
              <a:rect b="b" l="l" r="r" t="t"/>
              <a:pathLst>
                <a:path extrusionOk="0" h="354311" w="1346908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01600" y="-38100"/>
              <a:ext cx="1143708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3567425">
            <a:off x="5559908" y="477836"/>
            <a:ext cx="4522503" cy="919706"/>
            <a:chOff x="0" y="-38100"/>
            <a:chExt cx="1929615" cy="392411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1929615" cy="354311"/>
            </a:xfrm>
            <a:custGeom>
              <a:rect b="b" l="l" r="r" t="t"/>
              <a:pathLst>
                <a:path extrusionOk="0" h="354311" w="1929615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01600" y="-38100"/>
              <a:ext cx="1726415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3567425">
            <a:off x="5940295" y="9033120"/>
            <a:ext cx="4708710" cy="806026"/>
            <a:chOff x="0" y="-38100"/>
            <a:chExt cx="2292417" cy="392411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2292417" cy="354311"/>
            </a:xfrm>
            <a:custGeom>
              <a:rect b="b" l="l" r="r" t="t"/>
              <a:pathLst>
                <a:path extrusionOk="0"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01600" y="-38100"/>
              <a:ext cx="2089217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 rot="-3587692">
            <a:off x="3703794" y="8540371"/>
            <a:ext cx="6506445" cy="309056"/>
          </a:xfrm>
          <a:custGeom>
            <a:rect b="b" l="l" r="r" t="t"/>
            <a:pathLst>
              <a:path extrusionOk="0" h="309056" w="6506445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 rot="7212503">
            <a:off x="1078573" y="8171297"/>
            <a:ext cx="10866833" cy="881207"/>
            <a:chOff x="0" y="-38100"/>
            <a:chExt cx="4892571" cy="396746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4892571" cy="358646"/>
            </a:xfrm>
            <a:custGeom>
              <a:rect b="b" l="l" r="r" t="t"/>
              <a:pathLst>
                <a:path extrusionOk="0"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01600" y="-38100"/>
              <a:ext cx="46893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 rot="-3587692">
            <a:off x="2418273" y="6901758"/>
            <a:ext cx="9498397" cy="451174"/>
          </a:xfrm>
          <a:custGeom>
            <a:rect b="b" l="l" r="r" t="t"/>
            <a:pathLst>
              <a:path extrusionOk="0"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 rot="7212503">
            <a:off x="470122" y="7120858"/>
            <a:ext cx="11863908" cy="881207"/>
            <a:chOff x="0" y="-38100"/>
            <a:chExt cx="5341484" cy="396746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5341484" cy="358646"/>
            </a:xfrm>
            <a:custGeom>
              <a:rect b="b" l="l" r="r" t="t"/>
              <a:pathLst>
                <a:path extrusionOk="0"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01600" y="-38100"/>
              <a:ext cx="5138283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16509723" y="8508723"/>
            <a:ext cx="749577" cy="749577"/>
          </a:xfrm>
          <a:custGeom>
            <a:rect b="b" l="l" r="r" t="t"/>
            <a:pathLst>
              <a:path extrusionOk="0" h="749577" w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7989462" y="6852566"/>
            <a:ext cx="849956" cy="591429"/>
            <a:chOff x="0" y="-38100"/>
            <a:chExt cx="575059" cy="400146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8434493" y="6016174"/>
            <a:ext cx="854939" cy="630098"/>
            <a:chOff x="0" y="-38100"/>
            <a:chExt cx="542932" cy="400146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6276986" y="626334"/>
            <a:ext cx="1215052" cy="1459148"/>
          </a:xfrm>
          <a:custGeom>
            <a:rect b="b" l="l" r="r" t="t"/>
            <a:pathLst>
              <a:path extrusionOk="0" h="1459148" w="1215052">
                <a:moveTo>
                  <a:pt x="0" y="0"/>
                </a:moveTo>
                <a:lnTo>
                  <a:pt x="1215052" y="0"/>
                </a:lnTo>
                <a:lnTo>
                  <a:pt x="1215052" y="1459148"/>
                </a:lnTo>
                <a:lnTo>
                  <a:pt x="0" y="145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2206104" y="8782864"/>
            <a:ext cx="4096308" cy="382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www.fisiocarepet.com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4081777" y="8563789"/>
            <a:ext cx="2220635" cy="26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Visite o nosso site: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0323238" y="6019019"/>
            <a:ext cx="5019501" cy="456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4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Turma São Paulo 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0323238" y="2249751"/>
            <a:ext cx="7391677" cy="361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17º CURSO AVANÇADO DE NEUROLOGIA E NEUROREABILITAÇÃO ANIMAL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0"/>
          <p:cNvGrpSpPr/>
          <p:nvPr/>
        </p:nvGrpSpPr>
        <p:grpSpPr>
          <a:xfrm>
            <a:off x="0" y="-144661"/>
            <a:ext cx="18288000" cy="1664800"/>
            <a:chOff x="0" y="-38100"/>
            <a:chExt cx="4816593" cy="438466"/>
          </a:xfrm>
        </p:grpSpPr>
        <p:sp>
          <p:nvSpPr>
            <p:cNvPr id="314" name="Google Shape;314;p10"/>
            <p:cNvSpPr/>
            <p:nvPr/>
          </p:nvSpPr>
          <p:spPr>
            <a:xfrm>
              <a:off x="0" y="0"/>
              <a:ext cx="4816592" cy="400366"/>
            </a:xfrm>
            <a:custGeom>
              <a:rect b="b" l="l" r="r" t="t"/>
              <a:pathLst>
                <a:path extrusionOk="0" h="4003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0" y="8622200"/>
            <a:ext cx="18288000" cy="1664800"/>
            <a:chOff x="0" y="-38100"/>
            <a:chExt cx="4816593" cy="438466"/>
          </a:xfrm>
        </p:grpSpPr>
        <p:sp>
          <p:nvSpPr>
            <p:cNvPr id="317" name="Google Shape;317;p10"/>
            <p:cNvSpPr/>
            <p:nvPr/>
          </p:nvSpPr>
          <p:spPr>
            <a:xfrm>
              <a:off x="0" y="0"/>
              <a:ext cx="4816592" cy="400366"/>
            </a:xfrm>
            <a:custGeom>
              <a:rect b="b" l="l" r="r" t="t"/>
              <a:pathLst>
                <a:path extrusionOk="0" h="4003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0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0"/>
          <p:cNvSpPr txBox="1"/>
          <p:nvPr/>
        </p:nvSpPr>
        <p:spPr>
          <a:xfrm>
            <a:off x="3613184" y="5952691"/>
            <a:ext cx="11061633" cy="1325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1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Aula prática presencial I </a:t>
            </a:r>
            <a:endParaRPr/>
          </a:p>
        </p:txBody>
      </p:sp>
      <p:sp>
        <p:nvSpPr>
          <p:cNvPr id="320" name="Google Shape;320;p10"/>
          <p:cNvSpPr txBox="1"/>
          <p:nvPr/>
        </p:nvSpPr>
        <p:spPr>
          <a:xfrm>
            <a:off x="4309645" y="2815159"/>
            <a:ext cx="9668710" cy="35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99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AULAS</a:t>
            </a:r>
            <a:endParaRPr/>
          </a:p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99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PRÁTICAS</a:t>
            </a:r>
            <a:endParaRPr/>
          </a:p>
        </p:txBody>
      </p:sp>
      <p:sp>
        <p:nvSpPr>
          <p:cNvPr id="321" name="Google Shape;321;p10"/>
          <p:cNvSpPr/>
          <p:nvPr/>
        </p:nvSpPr>
        <p:spPr>
          <a:xfrm rot="-5400000">
            <a:off x="-513517" y="1862155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0"/>
          <p:cNvSpPr/>
          <p:nvPr/>
        </p:nvSpPr>
        <p:spPr>
          <a:xfrm rot="-5400000">
            <a:off x="16532968" y="7186804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"/>
          <p:cNvSpPr/>
          <p:nvPr/>
        </p:nvSpPr>
        <p:spPr>
          <a:xfrm>
            <a:off x="-126002" y="0"/>
            <a:ext cx="7497744" cy="10843612"/>
          </a:xfrm>
          <a:prstGeom prst="rect">
            <a:avLst/>
          </a:prstGeom>
          <a:solidFill>
            <a:srgbClr val="95C3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887296" y="8070826"/>
            <a:ext cx="1471147" cy="1766689"/>
          </a:xfrm>
          <a:custGeom>
            <a:rect b="b" l="l" r="r" t="t"/>
            <a:pathLst>
              <a:path extrusionOk="0" h="1766689" w="1471147">
                <a:moveTo>
                  <a:pt x="0" y="0"/>
                </a:moveTo>
                <a:lnTo>
                  <a:pt x="1471147" y="0"/>
                </a:lnTo>
                <a:lnTo>
                  <a:pt x="1471147" y="1766690"/>
                </a:lnTo>
                <a:lnTo>
                  <a:pt x="0" y="1766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11"/>
          <p:cNvGrpSpPr/>
          <p:nvPr/>
        </p:nvGrpSpPr>
        <p:grpSpPr>
          <a:xfrm>
            <a:off x="16891956" y="8746295"/>
            <a:ext cx="2503468" cy="1540705"/>
            <a:chOff x="0" y="-38100"/>
            <a:chExt cx="659350" cy="405782"/>
          </a:xfrm>
        </p:grpSpPr>
        <p:sp>
          <p:nvSpPr>
            <p:cNvPr id="330" name="Google Shape;330;p11"/>
            <p:cNvSpPr/>
            <p:nvPr/>
          </p:nvSpPr>
          <p:spPr>
            <a:xfrm>
              <a:off x="0" y="0"/>
              <a:ext cx="659350" cy="367682"/>
            </a:xfrm>
            <a:custGeom>
              <a:rect b="b" l="l" r="r" t="t"/>
              <a:pathLst>
                <a:path extrusionOk="0" h="367682" w="659350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1"/>
          <p:cNvGrpSpPr/>
          <p:nvPr/>
        </p:nvGrpSpPr>
        <p:grpSpPr>
          <a:xfrm>
            <a:off x="16891956" y="-138515"/>
            <a:ext cx="2503468" cy="1540705"/>
            <a:chOff x="0" y="-38100"/>
            <a:chExt cx="659350" cy="405782"/>
          </a:xfrm>
        </p:grpSpPr>
        <p:sp>
          <p:nvSpPr>
            <p:cNvPr id="333" name="Google Shape;333;p11"/>
            <p:cNvSpPr/>
            <p:nvPr/>
          </p:nvSpPr>
          <p:spPr>
            <a:xfrm>
              <a:off x="0" y="0"/>
              <a:ext cx="659350" cy="367682"/>
            </a:xfrm>
            <a:custGeom>
              <a:rect b="b" l="l" r="r" t="t"/>
              <a:pathLst>
                <a:path extrusionOk="0" h="367682" w="659350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1"/>
          <p:cNvSpPr/>
          <p:nvPr/>
        </p:nvSpPr>
        <p:spPr>
          <a:xfrm>
            <a:off x="0" y="2969939"/>
            <a:ext cx="7371741" cy="4762958"/>
          </a:xfrm>
          <a:custGeom>
            <a:rect b="b" l="l" r="r" t="t"/>
            <a:pathLst>
              <a:path extrusionOk="0" h="4762958" w="7371741">
                <a:moveTo>
                  <a:pt x="0" y="0"/>
                </a:moveTo>
                <a:lnTo>
                  <a:pt x="7371741" y="0"/>
                </a:lnTo>
                <a:lnTo>
                  <a:pt x="7371741" y="4762958"/>
                </a:lnTo>
                <a:lnTo>
                  <a:pt x="0" y="4762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6443" l="0" r="0" t="-886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 txBox="1"/>
          <p:nvPr/>
        </p:nvSpPr>
        <p:spPr>
          <a:xfrm>
            <a:off x="558366" y="1085850"/>
            <a:ext cx="6129008" cy="167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33333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AULA PRÁTICA PRESENCIAL</a:t>
            </a:r>
            <a:endParaRPr/>
          </a:p>
        </p:txBody>
      </p:sp>
      <p:sp>
        <p:nvSpPr>
          <p:cNvPr id="337" name="Google Shape;337;p11"/>
          <p:cNvSpPr txBox="1"/>
          <p:nvPr/>
        </p:nvSpPr>
        <p:spPr>
          <a:xfrm>
            <a:off x="8111123" y="2758440"/>
            <a:ext cx="7858800" cy="6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Urbanist Black"/>
                <a:ea typeface="Urbanist Black"/>
                <a:cs typeface="Urbanist Black"/>
                <a:sym typeface="Urbanist Black"/>
              </a:rPr>
              <a:t>4</a:t>
            </a:r>
            <a:r>
              <a:rPr b="1" lang="en-US" sz="3300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 Horas de aulas práticas:</a:t>
            </a:r>
            <a:r>
              <a:rPr lang="en-US" sz="33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56235" lvl="1" marL="71247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Aula prática de exame neurológico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56235" lvl="1" marL="71247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Práticas de aparelhos em lesões neurológicas.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56235" lvl="1" marL="71247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Práticas de treino locomotor e exercícios terapêuticos em pacientes atáxicos, paréticos, paralisados e tetraplégicos.</a:t>
            </a:r>
            <a:endParaRPr/>
          </a:p>
        </p:txBody>
      </p:sp>
      <p:sp>
        <p:nvSpPr>
          <p:cNvPr id="338" name="Google Shape;338;p11"/>
          <p:cNvSpPr txBox="1"/>
          <p:nvPr/>
        </p:nvSpPr>
        <p:spPr>
          <a:xfrm>
            <a:off x="8111123" y="8866983"/>
            <a:ext cx="611207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Prof. Esp. Ricardo S. Lopes</a:t>
            </a:r>
            <a:endParaRPr/>
          </a:p>
        </p:txBody>
      </p:sp>
      <p:grpSp>
        <p:nvGrpSpPr>
          <p:cNvPr id="339" name="Google Shape;339;p11"/>
          <p:cNvGrpSpPr/>
          <p:nvPr/>
        </p:nvGrpSpPr>
        <p:grpSpPr>
          <a:xfrm>
            <a:off x="8109980" y="1395046"/>
            <a:ext cx="7245534" cy="842046"/>
            <a:chOff x="-1524" y="-9525"/>
            <a:chExt cx="9660712" cy="1122728"/>
          </a:xfrm>
        </p:grpSpPr>
        <p:sp>
          <p:nvSpPr>
            <p:cNvPr id="340" name="Google Shape;340;p11"/>
            <p:cNvSpPr/>
            <p:nvPr/>
          </p:nvSpPr>
          <p:spPr>
            <a:xfrm>
              <a:off x="0" y="0"/>
              <a:ext cx="9657664" cy="1111679"/>
            </a:xfrm>
            <a:custGeom>
              <a:rect b="b" l="l" r="r" t="t"/>
              <a:pathLst>
                <a:path extrusionOk="0" h="1111679" w="9657664">
                  <a:moveTo>
                    <a:pt x="0" y="0"/>
                  </a:moveTo>
                  <a:lnTo>
                    <a:pt x="9657664" y="0"/>
                  </a:lnTo>
                  <a:lnTo>
                    <a:pt x="9657664" y="1111679"/>
                  </a:lnTo>
                  <a:lnTo>
                    <a:pt x="0" y="1111679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-1524" y="-1524"/>
              <a:ext cx="9660712" cy="1114727"/>
            </a:xfrm>
            <a:custGeom>
              <a:rect b="b" l="l" r="r" t="t"/>
              <a:pathLst>
                <a:path extrusionOk="0" h="1114727" w="9660712">
                  <a:moveTo>
                    <a:pt x="1524" y="0"/>
                  </a:moveTo>
                  <a:lnTo>
                    <a:pt x="9659188" y="0"/>
                  </a:lnTo>
                  <a:cubicBezTo>
                    <a:pt x="9660077" y="0"/>
                    <a:pt x="9660712" y="762"/>
                    <a:pt x="9660712" y="1524"/>
                  </a:cubicBezTo>
                  <a:lnTo>
                    <a:pt x="9660712" y="1113203"/>
                  </a:lnTo>
                  <a:cubicBezTo>
                    <a:pt x="9660712" y="1114092"/>
                    <a:pt x="9659950" y="1114727"/>
                    <a:pt x="9659188" y="1114727"/>
                  </a:cubicBezTo>
                  <a:lnTo>
                    <a:pt x="1524" y="1114727"/>
                  </a:lnTo>
                  <a:cubicBezTo>
                    <a:pt x="635" y="1114727"/>
                    <a:pt x="0" y="1113965"/>
                    <a:pt x="0" y="111320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641"/>
                  </a:moveTo>
                  <a:lnTo>
                    <a:pt x="1524" y="1524"/>
                  </a:lnTo>
                  <a:lnTo>
                    <a:pt x="3744" y="1524"/>
                  </a:lnTo>
                  <a:lnTo>
                    <a:pt x="3744" y="1113203"/>
                  </a:lnTo>
                  <a:lnTo>
                    <a:pt x="1524" y="1113203"/>
                  </a:lnTo>
                  <a:lnTo>
                    <a:pt x="1524" y="1111089"/>
                  </a:lnTo>
                  <a:lnTo>
                    <a:pt x="9659188" y="1111089"/>
                  </a:lnTo>
                  <a:lnTo>
                    <a:pt x="9659188" y="1113203"/>
                  </a:lnTo>
                  <a:lnTo>
                    <a:pt x="9656981" y="1113203"/>
                  </a:lnTo>
                  <a:lnTo>
                    <a:pt x="9656981" y="1524"/>
                  </a:lnTo>
                  <a:lnTo>
                    <a:pt x="9659188" y="1524"/>
                  </a:lnTo>
                  <a:lnTo>
                    <a:pt x="9659188" y="3641"/>
                  </a:lnTo>
                  <a:lnTo>
                    <a:pt x="1524" y="3641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0" y="-9525"/>
              <a:ext cx="9657636" cy="1121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999" u="sng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Data: 29 de Junho de 2025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2"/>
          <p:cNvGrpSpPr/>
          <p:nvPr/>
        </p:nvGrpSpPr>
        <p:grpSpPr>
          <a:xfrm rot="-8411">
            <a:off x="16091719" y="-364455"/>
            <a:ext cx="2904053" cy="2712723"/>
            <a:chOff x="0" y="-38100"/>
            <a:chExt cx="692895" cy="647244"/>
          </a:xfrm>
        </p:grpSpPr>
        <p:sp>
          <p:nvSpPr>
            <p:cNvPr id="348" name="Google Shape;348;p12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2"/>
          <p:cNvGrpSpPr/>
          <p:nvPr/>
        </p:nvGrpSpPr>
        <p:grpSpPr>
          <a:xfrm rot="-8411">
            <a:off x="-76557" y="8850797"/>
            <a:ext cx="2904053" cy="2712723"/>
            <a:chOff x="0" y="-38100"/>
            <a:chExt cx="692895" cy="647244"/>
          </a:xfrm>
        </p:grpSpPr>
        <p:sp>
          <p:nvSpPr>
            <p:cNvPr id="351" name="Google Shape;351;p12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2"/>
          <p:cNvSpPr/>
          <p:nvPr/>
        </p:nvSpPr>
        <p:spPr>
          <a:xfrm>
            <a:off x="8284954" y="3651163"/>
            <a:ext cx="10003046" cy="6635837"/>
          </a:xfrm>
          <a:custGeom>
            <a:rect b="b" l="l" r="r" t="t"/>
            <a:pathLst>
              <a:path extrusionOk="0" h="6635837" w="10003046">
                <a:moveTo>
                  <a:pt x="0" y="0"/>
                </a:moveTo>
                <a:lnTo>
                  <a:pt x="10003046" y="0"/>
                </a:lnTo>
                <a:lnTo>
                  <a:pt x="10003046" y="6635837"/>
                </a:lnTo>
                <a:lnTo>
                  <a:pt x="0" y="6635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674" l="-10979" r="-3427" t="-66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4" name="Google Shape;354;p12"/>
          <p:cNvGrpSpPr/>
          <p:nvPr/>
        </p:nvGrpSpPr>
        <p:grpSpPr>
          <a:xfrm rot="-8411">
            <a:off x="14962491" y="-1720531"/>
            <a:ext cx="3685850" cy="2870352"/>
            <a:chOff x="0" y="-38100"/>
            <a:chExt cx="879428" cy="684854"/>
          </a:xfrm>
        </p:grpSpPr>
        <p:sp>
          <p:nvSpPr>
            <p:cNvPr id="355" name="Google Shape;355;p12"/>
            <p:cNvSpPr/>
            <p:nvPr/>
          </p:nvSpPr>
          <p:spPr>
            <a:xfrm>
              <a:off x="0" y="0"/>
              <a:ext cx="879428" cy="646754"/>
            </a:xfrm>
            <a:custGeom>
              <a:rect b="b" l="l" r="r" t="t"/>
              <a:pathLst>
                <a:path extrusionOk="0" h="646754" w="879428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2"/>
          <p:cNvGrpSpPr/>
          <p:nvPr/>
        </p:nvGrpSpPr>
        <p:grpSpPr>
          <a:xfrm rot="-8411">
            <a:off x="-76372" y="8686495"/>
            <a:ext cx="8357827" cy="2870352"/>
            <a:chOff x="0" y="-38100"/>
            <a:chExt cx="1994142" cy="684854"/>
          </a:xfrm>
        </p:grpSpPr>
        <p:sp>
          <p:nvSpPr>
            <p:cNvPr id="358" name="Google Shape;358;p12"/>
            <p:cNvSpPr/>
            <p:nvPr/>
          </p:nvSpPr>
          <p:spPr>
            <a:xfrm>
              <a:off x="0" y="0"/>
              <a:ext cx="1994142" cy="646754"/>
            </a:xfrm>
            <a:custGeom>
              <a:rect b="b" l="l" r="r" t="t"/>
              <a:pathLst>
                <a:path extrusionOk="0" h="646754" w="1994142">
                  <a:moveTo>
                    <a:pt x="0" y="0"/>
                  </a:moveTo>
                  <a:lnTo>
                    <a:pt x="1994142" y="0"/>
                  </a:lnTo>
                  <a:lnTo>
                    <a:pt x="1994142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2"/>
            <p:cNvSpPr txBox="1"/>
            <p:nvPr/>
          </p:nvSpPr>
          <p:spPr>
            <a:xfrm>
              <a:off x="0" y="-38100"/>
              <a:ext cx="1994142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2"/>
          <p:cNvSpPr/>
          <p:nvPr/>
        </p:nvSpPr>
        <p:spPr>
          <a:xfrm>
            <a:off x="4449506" y="5382076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4449506" y="3714595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 txBox="1"/>
          <p:nvPr/>
        </p:nvSpPr>
        <p:spPr>
          <a:xfrm>
            <a:off x="1028700" y="1610908"/>
            <a:ext cx="11985573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 - </a:t>
            </a:r>
            <a:r>
              <a:rPr lang="en-US" sz="6999">
                <a:solidFill>
                  <a:srgbClr val="F291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AULAS PRÁTICAS</a:t>
            </a:r>
            <a:endParaRPr/>
          </a:p>
        </p:txBody>
      </p:sp>
      <p:sp>
        <p:nvSpPr>
          <p:cNvPr id="363" name="Google Shape;363;p12"/>
          <p:cNvSpPr txBox="1"/>
          <p:nvPr/>
        </p:nvSpPr>
        <p:spPr>
          <a:xfrm>
            <a:off x="1028700" y="3563702"/>
            <a:ext cx="6093803" cy="4213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 Care Pet - Unidade de Moema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Av. dos Bandeirantes, 4555 – ao lado do Aeroporto de Congonhas</a:t>
            </a:r>
            <a:endParaRPr/>
          </a:p>
        </p:txBody>
      </p:sp>
      <p:sp>
        <p:nvSpPr>
          <p:cNvPr id="364" name="Google Shape;364;p12"/>
          <p:cNvSpPr/>
          <p:nvPr/>
        </p:nvSpPr>
        <p:spPr>
          <a:xfrm>
            <a:off x="15967514" y="1456185"/>
            <a:ext cx="1576427" cy="1893120"/>
          </a:xfrm>
          <a:custGeom>
            <a:rect b="b" l="l" r="r" t="t"/>
            <a:pathLst>
              <a:path extrusionOk="0" h="1893120" w="1576427">
                <a:moveTo>
                  <a:pt x="0" y="0"/>
                </a:moveTo>
                <a:lnTo>
                  <a:pt x="1576427" y="0"/>
                </a:lnTo>
                <a:lnTo>
                  <a:pt x="1576427" y="1893119"/>
                </a:lnTo>
                <a:lnTo>
                  <a:pt x="0" y="1893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"/>
          <p:cNvSpPr txBox="1"/>
          <p:nvPr/>
        </p:nvSpPr>
        <p:spPr>
          <a:xfrm>
            <a:off x="1858656" y="1515355"/>
            <a:ext cx="14570688" cy="278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INSCREVA-SE 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agora mesmo e se torne um profissional renomado </a:t>
            </a: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3517808" y="5057775"/>
            <a:ext cx="11252384" cy="287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6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fisiocarepet.com.br</a:t>
            </a:r>
            <a:endParaRPr/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6" u="sng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Garanta sua participação melhor curso de formação em fisioterapia veterinária do Brasil.</a:t>
            </a: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>
            <a:off x="16684397" y="-170261"/>
            <a:ext cx="1603603" cy="10457261"/>
            <a:chOff x="0" y="-38100"/>
            <a:chExt cx="358845" cy="2340067"/>
          </a:xfrm>
        </p:grpSpPr>
        <p:sp>
          <p:nvSpPr>
            <p:cNvPr id="372" name="Google Shape;372;p13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0" y="-170261"/>
            <a:ext cx="1603603" cy="10457261"/>
            <a:chOff x="0" y="-38100"/>
            <a:chExt cx="358845" cy="2340067"/>
          </a:xfrm>
        </p:grpSpPr>
        <p:sp>
          <p:nvSpPr>
            <p:cNvPr id="375" name="Google Shape;375;p13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1603603" y="9088039"/>
            <a:ext cx="15080794" cy="1198961"/>
            <a:chOff x="0" y="-38100"/>
            <a:chExt cx="3374696" cy="268297"/>
          </a:xfrm>
        </p:grpSpPr>
        <p:sp>
          <p:nvSpPr>
            <p:cNvPr id="378" name="Google Shape;378;p13"/>
            <p:cNvSpPr/>
            <p:nvPr/>
          </p:nvSpPr>
          <p:spPr>
            <a:xfrm>
              <a:off x="0" y="0"/>
              <a:ext cx="3374696" cy="230197"/>
            </a:xfrm>
            <a:custGeom>
              <a:rect b="b" l="l" r="r" t="t"/>
              <a:pathLst>
                <a:path extrusionOk="0" h="230197" w="3374696">
                  <a:moveTo>
                    <a:pt x="0" y="0"/>
                  </a:moveTo>
                  <a:lnTo>
                    <a:pt x="3374696" y="0"/>
                  </a:lnTo>
                  <a:lnTo>
                    <a:pt x="3374696" y="230197"/>
                  </a:lnTo>
                  <a:lnTo>
                    <a:pt x="0" y="230197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3"/>
            <p:cNvSpPr txBox="1"/>
            <p:nvPr/>
          </p:nvSpPr>
          <p:spPr>
            <a:xfrm>
              <a:off x="0" y="-38100"/>
              <a:ext cx="3374696" cy="268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13"/>
          <p:cNvSpPr/>
          <p:nvPr/>
        </p:nvSpPr>
        <p:spPr>
          <a:xfrm>
            <a:off x="8505991" y="8492119"/>
            <a:ext cx="1276018" cy="1532361"/>
          </a:xfrm>
          <a:custGeom>
            <a:rect b="b" l="l" r="r" t="t"/>
            <a:pathLst>
              <a:path extrusionOk="0" h="1532361" w="1276018">
                <a:moveTo>
                  <a:pt x="0" y="0"/>
                </a:moveTo>
                <a:lnTo>
                  <a:pt x="1276018" y="0"/>
                </a:lnTo>
                <a:lnTo>
                  <a:pt x="1276018" y="1532362"/>
                </a:lnTo>
                <a:lnTo>
                  <a:pt x="0" y="1532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4"/>
          <p:cNvGrpSpPr/>
          <p:nvPr/>
        </p:nvGrpSpPr>
        <p:grpSpPr>
          <a:xfrm>
            <a:off x="11141895" y="4320871"/>
            <a:ext cx="8574886" cy="7088047"/>
            <a:chOff x="0" y="-38100"/>
            <a:chExt cx="1918840" cy="1586124"/>
          </a:xfrm>
        </p:grpSpPr>
        <p:sp>
          <p:nvSpPr>
            <p:cNvPr id="386" name="Google Shape;386;p14"/>
            <p:cNvSpPr/>
            <p:nvPr/>
          </p:nvSpPr>
          <p:spPr>
            <a:xfrm>
              <a:off x="0" y="0"/>
              <a:ext cx="1918840" cy="1548024"/>
            </a:xfrm>
            <a:custGeom>
              <a:rect b="b" l="l" r="r" t="t"/>
              <a:pathLst>
                <a:path extrusionOk="0" h="1548024" w="1918840">
                  <a:moveTo>
                    <a:pt x="0" y="0"/>
                  </a:moveTo>
                  <a:lnTo>
                    <a:pt x="1918840" y="0"/>
                  </a:lnTo>
                  <a:lnTo>
                    <a:pt x="1918840" y="1548024"/>
                  </a:lnTo>
                  <a:lnTo>
                    <a:pt x="0" y="154802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 txBox="1"/>
            <p:nvPr/>
          </p:nvSpPr>
          <p:spPr>
            <a:xfrm>
              <a:off x="0" y="-38100"/>
              <a:ext cx="1918840" cy="1586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4"/>
          <p:cNvGrpSpPr/>
          <p:nvPr/>
        </p:nvGrpSpPr>
        <p:grpSpPr>
          <a:xfrm>
            <a:off x="-1124451" y="-183629"/>
            <a:ext cx="2620743" cy="2575891"/>
            <a:chOff x="0" y="-38100"/>
            <a:chExt cx="586455" cy="576418"/>
          </a:xfrm>
        </p:grpSpPr>
        <p:sp>
          <p:nvSpPr>
            <p:cNvPr id="389" name="Google Shape;389;p14"/>
            <p:cNvSpPr/>
            <p:nvPr/>
          </p:nvSpPr>
          <p:spPr>
            <a:xfrm>
              <a:off x="0" y="0"/>
              <a:ext cx="586455" cy="538318"/>
            </a:xfrm>
            <a:custGeom>
              <a:rect b="b" l="l" r="r" t="t"/>
              <a:pathLst>
                <a:path extrusionOk="0" h="538318" w="586455">
                  <a:moveTo>
                    <a:pt x="0" y="0"/>
                  </a:moveTo>
                  <a:lnTo>
                    <a:pt x="586455" y="0"/>
                  </a:lnTo>
                  <a:lnTo>
                    <a:pt x="586455" y="538318"/>
                  </a:lnTo>
                  <a:lnTo>
                    <a:pt x="0" y="53831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 txBox="1"/>
            <p:nvPr/>
          </p:nvSpPr>
          <p:spPr>
            <a:xfrm>
              <a:off x="0" y="-38100"/>
              <a:ext cx="586455" cy="576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14"/>
          <p:cNvSpPr txBox="1"/>
          <p:nvPr/>
        </p:nvSpPr>
        <p:spPr>
          <a:xfrm>
            <a:off x="2156062" y="1104900"/>
            <a:ext cx="16131938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DÚVIDAS?</a:t>
            </a:r>
            <a:endParaRPr/>
          </a:p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Estamos aqui para te ajudar</a:t>
            </a:r>
            <a:endParaRPr/>
          </a:p>
        </p:txBody>
      </p:sp>
      <p:sp>
        <p:nvSpPr>
          <p:cNvPr id="392" name="Google Shape;392;p14"/>
          <p:cNvSpPr txBox="1"/>
          <p:nvPr/>
        </p:nvSpPr>
        <p:spPr>
          <a:xfrm>
            <a:off x="12083898" y="4985849"/>
            <a:ext cx="5541941" cy="404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Dados da Conta para Depósito: 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Banco Bradesco Ag 7748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C.C90926-2 Fisio Care Pet Cursos de Pós-graduação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Cnpj 50.621.509/0001-20 (pix)</a:t>
            </a:r>
            <a:endParaRPr/>
          </a:p>
        </p:txBody>
      </p:sp>
      <p:sp>
        <p:nvSpPr>
          <p:cNvPr id="393" name="Google Shape;393;p14"/>
          <p:cNvSpPr txBox="1"/>
          <p:nvPr/>
        </p:nvSpPr>
        <p:spPr>
          <a:xfrm>
            <a:off x="2156062" y="5140896"/>
            <a:ext cx="2005976" cy="108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Celular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94" name="Google Shape;394;p14"/>
          <p:cNvSpPr txBox="1"/>
          <p:nvPr/>
        </p:nvSpPr>
        <p:spPr>
          <a:xfrm>
            <a:off x="2156062" y="7156371"/>
            <a:ext cx="2303240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Whats App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95" name="Google Shape;395;p14"/>
          <p:cNvSpPr txBox="1"/>
          <p:nvPr/>
        </p:nvSpPr>
        <p:spPr>
          <a:xfrm>
            <a:off x="5187823" y="5067300"/>
            <a:ext cx="4925372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E-mail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fisiocarepetacademy@gmail.com</a:t>
            </a:r>
            <a:endParaRPr/>
          </a:p>
        </p:txBody>
      </p:sp>
      <p:sp>
        <p:nvSpPr>
          <p:cNvPr id="396" name="Google Shape;396;p14"/>
          <p:cNvSpPr txBox="1"/>
          <p:nvPr/>
        </p:nvSpPr>
        <p:spPr>
          <a:xfrm>
            <a:off x="5187823" y="7156371"/>
            <a:ext cx="3471693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Instagram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@fisiocarepet.academy</a:t>
            </a:r>
            <a:endParaRPr/>
          </a:p>
        </p:txBody>
      </p:sp>
      <p:sp>
        <p:nvSpPr>
          <p:cNvPr id="397" name="Google Shape;397;p14"/>
          <p:cNvSpPr txBox="1"/>
          <p:nvPr/>
        </p:nvSpPr>
        <p:spPr>
          <a:xfrm>
            <a:off x="2156062" y="3744647"/>
            <a:ext cx="6532949" cy="74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50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Entre em contato conosco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"/>
          <p:cNvGrpSpPr/>
          <p:nvPr/>
        </p:nvGrpSpPr>
        <p:grpSpPr>
          <a:xfrm>
            <a:off x="-1543050" y="-848065"/>
            <a:ext cx="5899557" cy="11845153"/>
            <a:chOff x="0" y="-57150"/>
            <a:chExt cx="1553793" cy="3119711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1553793" cy="3062561"/>
            </a:xfrm>
            <a:custGeom>
              <a:rect b="b" l="l" r="r" t="t"/>
              <a:pathLst>
                <a:path extrusionOk="0" h="3062561" w="1553793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0791588">
            <a:off x="15860717" y="-617290"/>
            <a:ext cx="3601342" cy="3451663"/>
            <a:chOff x="0" y="-38100"/>
            <a:chExt cx="859265" cy="823552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59265" cy="785452"/>
            </a:xfrm>
            <a:custGeom>
              <a:rect b="b" l="l" r="r" t="t"/>
              <a:pathLst>
                <a:path extrusionOk="0" h="785452" w="859265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10791588">
            <a:off x="16883605" y="-899643"/>
            <a:ext cx="2809180" cy="2870352"/>
            <a:chOff x="0" y="-38100"/>
            <a:chExt cx="670258" cy="684854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670258" cy="646754"/>
            </a:xfrm>
            <a:custGeom>
              <a:rect b="b" l="l" r="r" t="t"/>
              <a:pathLst>
                <a:path extrusionOk="0" h="646754" w="670258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-702561" y="-255152"/>
            <a:ext cx="10546400" cy="10623455"/>
          </a:xfrm>
          <a:custGeom>
            <a:rect b="b" l="l" r="r" t="t"/>
            <a:pathLst>
              <a:path extrusionOk="0" h="2115820" w="2100474">
                <a:moveTo>
                  <a:pt x="2079945" y="800100"/>
                </a:moveTo>
                <a:cubicBezTo>
                  <a:pt x="2079028" y="624840"/>
                  <a:pt x="2071695" y="412750"/>
                  <a:pt x="2071695" y="222250"/>
                </a:cubicBezTo>
                <a:cubicBezTo>
                  <a:pt x="2071695" y="170180"/>
                  <a:pt x="2070778" y="66040"/>
                  <a:pt x="2066194" y="13970"/>
                </a:cubicBezTo>
                <a:cubicBezTo>
                  <a:pt x="1956193" y="13970"/>
                  <a:pt x="1837941" y="1270"/>
                  <a:pt x="1727023" y="1270"/>
                </a:cubicBezTo>
                <a:cubicBezTo>
                  <a:pt x="1150432" y="3810"/>
                  <a:pt x="579341" y="0"/>
                  <a:pt x="3667" y="1270"/>
                </a:cubicBezTo>
                <a:cubicBezTo>
                  <a:pt x="3667" y="171450"/>
                  <a:pt x="0" y="360680"/>
                  <a:pt x="917" y="530860"/>
                </a:cubicBezTo>
                <a:cubicBezTo>
                  <a:pt x="2751" y="848360"/>
                  <a:pt x="5501" y="1167130"/>
                  <a:pt x="5501" y="1484630"/>
                </a:cubicBezTo>
                <a:cubicBezTo>
                  <a:pt x="5501" y="1638300"/>
                  <a:pt x="4584" y="1790700"/>
                  <a:pt x="10084" y="1944370"/>
                </a:cubicBezTo>
                <a:cubicBezTo>
                  <a:pt x="11917" y="1993900"/>
                  <a:pt x="13751" y="2042160"/>
                  <a:pt x="17417" y="2091690"/>
                </a:cubicBezTo>
                <a:cubicBezTo>
                  <a:pt x="138419" y="2094230"/>
                  <a:pt x="258504" y="2098040"/>
                  <a:pt x="379505" y="2103120"/>
                </a:cubicBezTo>
                <a:cubicBezTo>
                  <a:pt x="701260" y="2115820"/>
                  <a:pt x="1013847" y="2095500"/>
                  <a:pt x="1345685" y="2104390"/>
                </a:cubicBezTo>
                <a:cubicBezTo>
                  <a:pt x="1595938" y="2110740"/>
                  <a:pt x="1841608" y="2091690"/>
                  <a:pt x="2095395" y="2091690"/>
                </a:cubicBezTo>
                <a:cubicBezTo>
                  <a:pt x="2095395" y="2075180"/>
                  <a:pt x="2096665" y="1978660"/>
                  <a:pt x="2097935" y="1962150"/>
                </a:cubicBezTo>
                <a:cubicBezTo>
                  <a:pt x="2100475" y="1863090"/>
                  <a:pt x="2086505" y="1677670"/>
                  <a:pt x="2087775" y="1578610"/>
                </a:cubicBezTo>
                <a:cubicBezTo>
                  <a:pt x="2094125" y="1170940"/>
                  <a:pt x="2081778" y="1151890"/>
                  <a:pt x="2079945" y="8001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" l="-16788" r="-17143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2"/>
          <p:cNvGrpSpPr/>
          <p:nvPr/>
        </p:nvGrpSpPr>
        <p:grpSpPr>
          <a:xfrm>
            <a:off x="9752504" y="9360145"/>
            <a:ext cx="2716132" cy="3597863"/>
            <a:chOff x="0" y="-38100"/>
            <a:chExt cx="607801" cy="80511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607801" cy="767010"/>
            </a:xfrm>
            <a:custGeom>
              <a:rect b="b" l="l" r="r" t="t"/>
              <a:pathLst>
                <a:path extrusionOk="0" h="767010" w="607801">
                  <a:moveTo>
                    <a:pt x="0" y="0"/>
                  </a:moveTo>
                  <a:lnTo>
                    <a:pt x="607801" y="0"/>
                  </a:lnTo>
                  <a:lnTo>
                    <a:pt x="607801" y="767010"/>
                  </a:lnTo>
                  <a:lnTo>
                    <a:pt x="0" y="767010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0" y="-38100"/>
              <a:ext cx="607801" cy="80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15662488" y="7844019"/>
            <a:ext cx="1765435" cy="2120099"/>
          </a:xfrm>
          <a:custGeom>
            <a:rect b="b" l="l" r="r" t="t"/>
            <a:pathLst>
              <a:path extrusionOk="0" h="2120099" w="1765435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10173672" y="1148479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01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10173672" y="2113055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04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0173672" y="3077631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05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10173672" y="4042207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06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0173672" y="5006783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09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10173672" y="5971360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12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11375844" y="1238854"/>
            <a:ext cx="2185585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INFORMAÇÕES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1375844" y="2201624"/>
            <a:ext cx="268269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COORDENADOR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11375844" y="3242245"/>
            <a:ext cx="3563281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PROFESSORES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1376408" y="4151630"/>
            <a:ext cx="4754976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CRONOGRAMA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1375844" y="5059476"/>
            <a:ext cx="3178356" cy="368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AULAS PRÁTICAS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1375844" y="6041296"/>
            <a:ext cx="2185585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INSCRIÇÕES</a:t>
            </a:r>
            <a:endParaRPr/>
          </a:p>
        </p:txBody>
      </p:sp>
      <p:cxnSp>
        <p:nvCxnSpPr>
          <p:cNvPr id="147" name="Google Shape;147;p2"/>
          <p:cNvCxnSpPr/>
          <p:nvPr/>
        </p:nvCxnSpPr>
        <p:spPr>
          <a:xfrm flipH="1" rot="10800000">
            <a:off x="10173282" y="647699"/>
            <a:ext cx="9915" cy="7526245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2"/>
          <p:cNvSpPr txBox="1"/>
          <p:nvPr/>
        </p:nvSpPr>
        <p:spPr>
          <a:xfrm>
            <a:off x="10189164" y="6821235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13</a:t>
            </a:r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11353800" y="6894830"/>
            <a:ext cx="2185585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CONTATO</a:t>
            </a:r>
            <a:endParaRPr/>
          </a:p>
        </p:txBody>
      </p:sp>
      <p:sp>
        <p:nvSpPr>
          <p:cNvPr id="150" name="Google Shape;150;p2"/>
          <p:cNvSpPr txBox="1"/>
          <p:nvPr/>
        </p:nvSpPr>
        <p:spPr>
          <a:xfrm>
            <a:off x="10189164" y="7659435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14</a:t>
            </a:r>
            <a:endParaRPr/>
          </a:p>
        </p:txBody>
      </p:sp>
      <p:sp>
        <p:nvSpPr>
          <p:cNvPr id="151" name="Google Shape;151;p2"/>
          <p:cNvSpPr txBox="1"/>
          <p:nvPr/>
        </p:nvSpPr>
        <p:spPr>
          <a:xfrm>
            <a:off x="11353800" y="7733030"/>
            <a:ext cx="2812852" cy="368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PATROCINADORES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"/>
          <p:cNvGrpSpPr/>
          <p:nvPr/>
        </p:nvGrpSpPr>
        <p:grpSpPr>
          <a:xfrm>
            <a:off x="-656126" y="-1073337"/>
            <a:ext cx="2160903" cy="12091465"/>
            <a:chOff x="0" y="-38100"/>
            <a:chExt cx="483555" cy="2705760"/>
          </a:xfrm>
        </p:grpSpPr>
        <p:sp>
          <p:nvSpPr>
            <p:cNvPr id="157" name="Google Shape;157;p3"/>
            <p:cNvSpPr/>
            <p:nvPr/>
          </p:nvSpPr>
          <p:spPr>
            <a:xfrm>
              <a:off x="0" y="0"/>
              <a:ext cx="483555" cy="2667660"/>
            </a:xfrm>
            <a:custGeom>
              <a:rect b="b" l="l" r="r" t="t"/>
              <a:pathLst>
                <a:path extrusionOk="0" h="2667660" w="483555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3"/>
          <p:cNvSpPr/>
          <p:nvPr/>
        </p:nvSpPr>
        <p:spPr>
          <a:xfrm>
            <a:off x="7024580" y="3669387"/>
            <a:ext cx="228135" cy="22813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2572123" y="4818487"/>
            <a:ext cx="455210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Modelo híbrido</a:t>
            </a:r>
            <a:endParaRPr/>
          </a:p>
        </p:txBody>
      </p:sp>
      <p:cxnSp>
        <p:nvCxnSpPr>
          <p:cNvPr id="161" name="Google Shape;161;p3"/>
          <p:cNvCxnSpPr/>
          <p:nvPr/>
        </p:nvCxnSpPr>
        <p:spPr>
          <a:xfrm>
            <a:off x="2205990" y="5599725"/>
            <a:ext cx="5630617" cy="0"/>
          </a:xfrm>
          <a:prstGeom prst="straightConnector1">
            <a:avLst/>
          </a:prstGeom>
          <a:noFill/>
          <a:ln cap="rnd" cmpd="sng" w="1905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3"/>
          <p:cNvSpPr/>
          <p:nvPr/>
        </p:nvSpPr>
        <p:spPr>
          <a:xfrm>
            <a:off x="7024580" y="4645539"/>
            <a:ext cx="239085" cy="228135"/>
          </a:xfrm>
          <a:custGeom>
            <a:rect b="b" l="l" r="r" t="t"/>
            <a:pathLst>
              <a:path extrusionOk="0" h="6350000" w="6654791">
                <a:moveTo>
                  <a:pt x="3327396" y="0"/>
                </a:moveTo>
                <a:cubicBezTo>
                  <a:pt x="1489726" y="0"/>
                  <a:pt x="0" y="1421496"/>
                  <a:pt x="0" y="3175000"/>
                </a:cubicBezTo>
                <a:cubicBezTo>
                  <a:pt x="0" y="4928504"/>
                  <a:pt x="1489726" y="6350000"/>
                  <a:pt x="3327396" y="6350000"/>
                </a:cubicBezTo>
                <a:cubicBezTo>
                  <a:pt x="5165066" y="6350000"/>
                  <a:pt x="6654791" y="4928504"/>
                  <a:pt x="6654791" y="3175000"/>
                </a:cubicBezTo>
                <a:cubicBezTo>
                  <a:pt x="6654791" y="1421496"/>
                  <a:pt x="5165066" y="0"/>
                  <a:pt x="3327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3"/>
          <p:cNvCxnSpPr/>
          <p:nvPr/>
        </p:nvCxnSpPr>
        <p:spPr>
          <a:xfrm>
            <a:off x="2205990" y="6654012"/>
            <a:ext cx="5630617" cy="0"/>
          </a:xfrm>
          <a:prstGeom prst="straightConnector1">
            <a:avLst/>
          </a:prstGeom>
          <a:noFill/>
          <a:ln cap="rnd" cmpd="sng" w="1905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3"/>
          <p:cNvSpPr/>
          <p:nvPr/>
        </p:nvSpPr>
        <p:spPr>
          <a:xfrm>
            <a:off x="7024580" y="7349570"/>
            <a:ext cx="228135" cy="22813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11506200" y="1719014"/>
            <a:ext cx="5560050" cy="6677024"/>
          </a:xfrm>
          <a:custGeom>
            <a:rect b="b" l="l" r="r" t="t"/>
            <a:pathLst>
              <a:path extrusionOk="0" h="6677024" w="5560050">
                <a:moveTo>
                  <a:pt x="0" y="0"/>
                </a:moveTo>
                <a:lnTo>
                  <a:pt x="5560050" y="0"/>
                </a:lnTo>
                <a:lnTo>
                  <a:pt x="5560050" y="6677024"/>
                </a:lnTo>
                <a:lnTo>
                  <a:pt x="0" y="6677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2205990" y="1448157"/>
            <a:ext cx="8115300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INFORMAÇÕES GERAIS</a:t>
            </a:r>
            <a:endParaRPr/>
          </a:p>
        </p:txBody>
      </p:sp>
      <p:sp>
        <p:nvSpPr>
          <p:cNvPr id="167" name="Google Shape;167;p3"/>
          <p:cNvSpPr txBox="1"/>
          <p:nvPr/>
        </p:nvSpPr>
        <p:spPr>
          <a:xfrm>
            <a:off x="2566648" y="5816350"/>
            <a:ext cx="5870776" cy="528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Aulas teóricas on-line</a:t>
            </a:r>
            <a:endParaRPr/>
          </a:p>
        </p:txBody>
      </p:sp>
      <p:sp>
        <p:nvSpPr>
          <p:cNvPr id="168" name="Google Shape;168;p3"/>
          <p:cNvSpPr txBox="1"/>
          <p:nvPr/>
        </p:nvSpPr>
        <p:spPr>
          <a:xfrm>
            <a:off x="2566648" y="6911187"/>
            <a:ext cx="5038515" cy="528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Aula</a:t>
            </a:r>
            <a:r>
              <a:rPr b="1" lang="en-US" sz="3000" u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prática em São Paulo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4"/>
          <p:cNvGrpSpPr/>
          <p:nvPr/>
        </p:nvGrpSpPr>
        <p:grpSpPr>
          <a:xfrm rot="3621854">
            <a:off x="14634212" y="1236994"/>
            <a:ext cx="6356947" cy="788189"/>
            <a:chOff x="0" y="-38100"/>
            <a:chExt cx="3334256" cy="413409"/>
          </a:xfrm>
        </p:grpSpPr>
        <p:sp>
          <p:nvSpPr>
            <p:cNvPr id="174" name="Google Shape;174;p4"/>
            <p:cNvSpPr/>
            <p:nvPr/>
          </p:nvSpPr>
          <p:spPr>
            <a:xfrm>
              <a:off x="0" y="0"/>
              <a:ext cx="3334256" cy="375309"/>
            </a:xfrm>
            <a:custGeom>
              <a:rect b="b" l="l" r="r" t="t"/>
              <a:pathLst>
                <a:path extrusionOk="0" h="375309" w="3334256">
                  <a:moveTo>
                    <a:pt x="3131056" y="0"/>
                  </a:moveTo>
                  <a:lnTo>
                    <a:pt x="0" y="0"/>
                  </a:lnTo>
                  <a:lnTo>
                    <a:pt x="203200" y="375309"/>
                  </a:lnTo>
                  <a:lnTo>
                    <a:pt x="3334256" y="375309"/>
                  </a:lnTo>
                  <a:lnTo>
                    <a:pt x="31310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101600" y="-38100"/>
              <a:ext cx="3131056" cy="41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 rot="3621854">
            <a:off x="16410884" y="-1541537"/>
            <a:ext cx="5363385" cy="3188970"/>
            <a:chOff x="0" y="-38100"/>
            <a:chExt cx="2813127" cy="1672633"/>
          </a:xfrm>
        </p:grpSpPr>
        <p:sp>
          <p:nvSpPr>
            <p:cNvPr id="177" name="Google Shape;177;p4"/>
            <p:cNvSpPr/>
            <p:nvPr/>
          </p:nvSpPr>
          <p:spPr>
            <a:xfrm>
              <a:off x="0" y="0"/>
              <a:ext cx="2813127" cy="1634533"/>
            </a:xfrm>
            <a:custGeom>
              <a:rect b="b" l="l" r="r" t="t"/>
              <a:pathLst>
                <a:path extrusionOk="0" h="1634533" w="2813127">
                  <a:moveTo>
                    <a:pt x="2609927" y="0"/>
                  </a:moveTo>
                  <a:lnTo>
                    <a:pt x="0" y="0"/>
                  </a:lnTo>
                  <a:lnTo>
                    <a:pt x="203200" y="1634533"/>
                  </a:lnTo>
                  <a:lnTo>
                    <a:pt x="2813127" y="1634533"/>
                  </a:lnTo>
                  <a:lnTo>
                    <a:pt x="260992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101600" y="-38100"/>
              <a:ext cx="2609927" cy="1672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 rot="88982">
            <a:off x="16159236" y="955173"/>
            <a:ext cx="897521" cy="637210"/>
            <a:chOff x="0" y="-38100"/>
            <a:chExt cx="509567" cy="361776"/>
          </a:xfrm>
        </p:grpSpPr>
        <p:sp>
          <p:nvSpPr>
            <p:cNvPr id="180" name="Google Shape;180;p4"/>
            <p:cNvSpPr/>
            <p:nvPr/>
          </p:nvSpPr>
          <p:spPr>
            <a:xfrm>
              <a:off x="0" y="0"/>
              <a:ext cx="509567" cy="323676"/>
            </a:xfrm>
            <a:custGeom>
              <a:rect b="b" l="l" r="r" t="t"/>
              <a:pathLst>
                <a:path extrusionOk="0" h="323676" w="509567">
                  <a:moveTo>
                    <a:pt x="306367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09567" y="323676"/>
                  </a:lnTo>
                  <a:lnTo>
                    <a:pt x="3063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101600" y="-38100"/>
              <a:ext cx="306367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 rot="88982">
            <a:off x="16599597" y="1803343"/>
            <a:ext cx="871714" cy="598105"/>
            <a:chOff x="0" y="-38100"/>
            <a:chExt cx="527274" cy="361776"/>
          </a:xfrm>
        </p:grpSpPr>
        <p:sp>
          <p:nvSpPr>
            <p:cNvPr id="183" name="Google Shape;183;p4"/>
            <p:cNvSpPr/>
            <p:nvPr/>
          </p:nvSpPr>
          <p:spPr>
            <a:xfrm>
              <a:off x="0" y="0"/>
              <a:ext cx="527274" cy="323676"/>
            </a:xfrm>
            <a:custGeom>
              <a:rect b="b" l="l" r="r" t="t"/>
              <a:pathLst>
                <a:path extrusionOk="0" h="323676" w="527274">
                  <a:moveTo>
                    <a:pt x="324074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27274" y="323676"/>
                  </a:lnTo>
                  <a:lnTo>
                    <a:pt x="324074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101600" y="-38100"/>
              <a:ext cx="324074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 rot="7285669">
            <a:off x="-2384589" y="1055129"/>
            <a:ext cx="5985408" cy="881207"/>
            <a:chOff x="0" y="-38100"/>
            <a:chExt cx="2694809" cy="396746"/>
          </a:xfrm>
        </p:grpSpPr>
        <p:sp>
          <p:nvSpPr>
            <p:cNvPr id="186" name="Google Shape;186;p4"/>
            <p:cNvSpPr/>
            <p:nvPr/>
          </p:nvSpPr>
          <p:spPr>
            <a:xfrm>
              <a:off x="0" y="0"/>
              <a:ext cx="2694809" cy="358646"/>
            </a:xfrm>
            <a:custGeom>
              <a:rect b="b" l="l" r="r" t="t"/>
              <a:pathLst>
                <a:path extrusionOk="0"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101600" y="-38100"/>
              <a:ext cx="2491609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 rot="7285669">
            <a:off x="-3378618" y="-252104"/>
            <a:ext cx="5694404" cy="2093220"/>
            <a:chOff x="0" y="-38100"/>
            <a:chExt cx="2563790" cy="942430"/>
          </a:xfrm>
        </p:grpSpPr>
        <p:sp>
          <p:nvSpPr>
            <p:cNvPr id="189" name="Google Shape;189;p4"/>
            <p:cNvSpPr/>
            <p:nvPr/>
          </p:nvSpPr>
          <p:spPr>
            <a:xfrm>
              <a:off x="0" y="0"/>
              <a:ext cx="2563790" cy="904330"/>
            </a:xfrm>
            <a:custGeom>
              <a:rect b="b" l="l" r="r" t="t"/>
              <a:pathLst>
                <a:path extrusionOk="0"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01600" y="-38100"/>
              <a:ext cx="2360590" cy="942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4"/>
          <p:cNvGrpSpPr/>
          <p:nvPr/>
        </p:nvGrpSpPr>
        <p:grpSpPr>
          <a:xfrm rot="73165">
            <a:off x="783823" y="1802160"/>
            <a:ext cx="849956" cy="591429"/>
            <a:chOff x="0" y="-38100"/>
            <a:chExt cx="575059" cy="400146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 rot="73165">
            <a:off x="1246141" y="975477"/>
            <a:ext cx="854939" cy="630098"/>
            <a:chOff x="0" y="-38100"/>
            <a:chExt cx="542932" cy="400146"/>
          </a:xfrm>
        </p:grpSpPr>
        <p:sp>
          <p:nvSpPr>
            <p:cNvPr id="195" name="Google Shape;195;p4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1028700" y="2844040"/>
            <a:ext cx="5410200" cy="6189529"/>
            <a:chOff x="0" y="-38100"/>
            <a:chExt cx="1252177" cy="1432551"/>
          </a:xfrm>
        </p:grpSpPr>
        <p:sp>
          <p:nvSpPr>
            <p:cNvPr id="198" name="Google Shape;198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4"/>
          <p:cNvGrpSpPr/>
          <p:nvPr/>
        </p:nvGrpSpPr>
        <p:grpSpPr>
          <a:xfrm>
            <a:off x="6438900" y="2844040"/>
            <a:ext cx="5410200" cy="6189529"/>
            <a:chOff x="0" y="-38100"/>
            <a:chExt cx="1252177" cy="1432551"/>
          </a:xfrm>
        </p:grpSpPr>
        <p:sp>
          <p:nvSpPr>
            <p:cNvPr id="201" name="Google Shape;201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4"/>
          <p:cNvGrpSpPr/>
          <p:nvPr/>
        </p:nvGrpSpPr>
        <p:grpSpPr>
          <a:xfrm>
            <a:off x="11849100" y="2844040"/>
            <a:ext cx="5410200" cy="6189529"/>
            <a:chOff x="0" y="-38100"/>
            <a:chExt cx="1252177" cy="1432551"/>
          </a:xfrm>
        </p:grpSpPr>
        <p:sp>
          <p:nvSpPr>
            <p:cNvPr id="204" name="Google Shape;204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4"/>
          <p:cNvGrpSpPr/>
          <p:nvPr/>
        </p:nvGrpSpPr>
        <p:grpSpPr>
          <a:xfrm>
            <a:off x="2448981" y="1985430"/>
            <a:ext cx="2663837" cy="2663837"/>
            <a:chOff x="0" y="0"/>
            <a:chExt cx="812800" cy="812800"/>
          </a:xfrm>
        </p:grpSpPr>
        <p:sp>
          <p:nvSpPr>
            <p:cNvPr id="207" name="Google Shape;20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4"/>
          <p:cNvGrpSpPr/>
          <p:nvPr/>
        </p:nvGrpSpPr>
        <p:grpSpPr>
          <a:xfrm>
            <a:off x="7812082" y="1985430"/>
            <a:ext cx="2663837" cy="2663837"/>
            <a:chOff x="0" y="0"/>
            <a:chExt cx="812800" cy="812800"/>
          </a:xfrm>
        </p:grpSpPr>
        <p:sp>
          <p:nvSpPr>
            <p:cNvPr id="210" name="Google Shape;210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4"/>
          <p:cNvGrpSpPr/>
          <p:nvPr/>
        </p:nvGrpSpPr>
        <p:grpSpPr>
          <a:xfrm>
            <a:off x="13222282" y="1985430"/>
            <a:ext cx="2663837" cy="2663837"/>
            <a:chOff x="0" y="0"/>
            <a:chExt cx="812800" cy="812800"/>
          </a:xfrm>
        </p:grpSpPr>
        <p:sp>
          <p:nvSpPr>
            <p:cNvPr id="213" name="Google Shape;213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4"/>
          <p:cNvSpPr/>
          <p:nvPr/>
        </p:nvSpPr>
        <p:spPr>
          <a:xfrm>
            <a:off x="3001184" y="2423691"/>
            <a:ext cx="1559431" cy="1787314"/>
          </a:xfrm>
          <a:custGeom>
            <a:rect b="b" l="l" r="r" t="t"/>
            <a:pathLst>
              <a:path extrusionOk="0" h="1787314" w="1559431">
                <a:moveTo>
                  <a:pt x="0" y="0"/>
                </a:moveTo>
                <a:lnTo>
                  <a:pt x="1559431" y="0"/>
                </a:lnTo>
                <a:lnTo>
                  <a:pt x="1559431" y="1787314"/>
                </a:lnTo>
                <a:lnTo>
                  <a:pt x="0" y="178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13808845" y="2623236"/>
            <a:ext cx="1490710" cy="1388224"/>
          </a:xfrm>
          <a:custGeom>
            <a:rect b="b" l="l" r="r" t="t"/>
            <a:pathLst>
              <a:path extrusionOk="0" h="1388224" w="1490710">
                <a:moveTo>
                  <a:pt x="0" y="0"/>
                </a:moveTo>
                <a:lnTo>
                  <a:pt x="1490710" y="0"/>
                </a:lnTo>
                <a:lnTo>
                  <a:pt x="1490710" y="1388224"/>
                </a:lnTo>
                <a:lnTo>
                  <a:pt x="0" y="1388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8477333" y="2623236"/>
            <a:ext cx="1333333" cy="1409071"/>
          </a:xfrm>
          <a:custGeom>
            <a:rect b="b" l="l" r="r" t="t"/>
            <a:pathLst>
              <a:path extrusionOk="0" h="1409071" w="1333333">
                <a:moveTo>
                  <a:pt x="0" y="0"/>
                </a:moveTo>
                <a:lnTo>
                  <a:pt x="1333334" y="0"/>
                </a:lnTo>
                <a:lnTo>
                  <a:pt x="1333334" y="1409071"/>
                </a:lnTo>
                <a:lnTo>
                  <a:pt x="0" y="1409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13658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Público Alvo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6884801" y="5077736"/>
            <a:ext cx="4518398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Acompanhamento prático</a:t>
            </a:r>
            <a:endParaRPr/>
          </a:p>
        </p:txBody>
      </p:sp>
      <p:sp>
        <p:nvSpPr>
          <p:cNvPr id="220" name="Google Shape;220;p4"/>
          <p:cNvSpPr txBox="1"/>
          <p:nvPr/>
        </p:nvSpPr>
        <p:spPr>
          <a:xfrm>
            <a:off x="121862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Vagas na Fisio Care Pet </a:t>
            </a:r>
            <a:endParaRPr/>
          </a:p>
        </p:txBody>
      </p:sp>
      <p:sp>
        <p:nvSpPr>
          <p:cNvPr id="221" name="Google Shape;221;p4"/>
          <p:cNvSpPr txBox="1"/>
          <p:nvPr/>
        </p:nvSpPr>
        <p:spPr>
          <a:xfrm>
            <a:off x="13658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Somente veterinários e estudantes de veterinária que estiverem cursando pelo menos o 9  semestre (quinto ano) poderão realizar o curso.</a:t>
            </a:r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67760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Para obter a certificação, o aluno deverá acompanhar por 200 horas a rotina de alguma das unidades da Fisio Care Pet. Totalizando 276 horas de aprendizado.</a:t>
            </a:r>
            <a:endParaRPr/>
          </a:p>
        </p:txBody>
      </p:sp>
      <p:sp>
        <p:nvSpPr>
          <p:cNvPr id="223" name="Google Shape;223;p4"/>
          <p:cNvSpPr txBox="1"/>
          <p:nvPr/>
        </p:nvSpPr>
        <p:spPr>
          <a:xfrm>
            <a:off x="12186296" y="6171476"/>
            <a:ext cx="4735809" cy="1031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Esse curso te capacitará nos processos de seleção para novas vagas na Fisio Care Pet.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4687984" y="6813651"/>
            <a:ext cx="110656" cy="226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7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5"/>
          <p:cNvGrpSpPr/>
          <p:nvPr/>
        </p:nvGrpSpPr>
        <p:grpSpPr>
          <a:xfrm>
            <a:off x="-1178664" y="4569126"/>
            <a:ext cx="4637723" cy="4084393"/>
            <a:chOff x="0" y="-38100"/>
            <a:chExt cx="1037804" cy="913983"/>
          </a:xfrm>
        </p:grpSpPr>
        <p:sp>
          <p:nvSpPr>
            <p:cNvPr id="230" name="Google Shape;230;p5"/>
            <p:cNvSpPr/>
            <p:nvPr/>
          </p:nvSpPr>
          <p:spPr>
            <a:xfrm>
              <a:off x="0" y="0"/>
              <a:ext cx="1037804" cy="875883"/>
            </a:xfrm>
            <a:custGeom>
              <a:rect b="b" l="l" r="r" t="t"/>
              <a:pathLst>
                <a:path extrusionOk="0" h="875883" w="1037804">
                  <a:moveTo>
                    <a:pt x="0" y="0"/>
                  </a:moveTo>
                  <a:lnTo>
                    <a:pt x="1037804" y="0"/>
                  </a:lnTo>
                  <a:lnTo>
                    <a:pt x="1037804" y="875883"/>
                  </a:lnTo>
                  <a:lnTo>
                    <a:pt x="0" y="875883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0" y="-38100"/>
              <a:ext cx="1037804" cy="91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5"/>
          <p:cNvSpPr/>
          <p:nvPr/>
        </p:nvSpPr>
        <p:spPr>
          <a:xfrm>
            <a:off x="-2310171" y="-318455"/>
            <a:ext cx="11538461" cy="11125422"/>
          </a:xfrm>
          <a:custGeom>
            <a:rect b="b" l="l" r="r" t="t"/>
            <a:pathLst>
              <a:path extrusionOk="0" h="1017461" w="1055235">
                <a:moveTo>
                  <a:pt x="852035" y="0"/>
                </a:moveTo>
                <a:lnTo>
                  <a:pt x="0" y="0"/>
                </a:lnTo>
                <a:lnTo>
                  <a:pt x="203200" y="1017461"/>
                </a:lnTo>
                <a:lnTo>
                  <a:pt x="1055235" y="1017461"/>
                </a:lnTo>
                <a:lnTo>
                  <a:pt x="85203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297" l="-121601" r="-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8504308" y="1973265"/>
            <a:ext cx="8754991" cy="88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Ricardo S. Lopes</a:t>
            </a:r>
            <a:endParaRPr/>
          </a:p>
        </p:txBody>
      </p:sp>
      <p:sp>
        <p:nvSpPr>
          <p:cNvPr id="234" name="Google Shape;234;p5"/>
          <p:cNvSpPr txBox="1"/>
          <p:nvPr/>
        </p:nvSpPr>
        <p:spPr>
          <a:xfrm>
            <a:off x="8270754" y="2988166"/>
            <a:ext cx="8287657" cy="49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CEO da Fisio Care Pet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 do livro “Fisiatria em Pequenos Animais”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Pós-graduado em Ortopedia Veterinária pela USP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Presidente da ANFIVET (2019-22)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Diretor Científico da ANFIVET (2022-25)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 da pós-graduação em fisioterapia veterinária da FAMESP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Curso do CCRP – University of Tennessee</a:t>
            </a:r>
            <a:endParaRPr/>
          </a:p>
        </p:txBody>
      </p:sp>
      <p:sp>
        <p:nvSpPr>
          <p:cNvPr id="235" name="Google Shape;235;p5"/>
          <p:cNvSpPr txBox="1"/>
          <p:nvPr/>
        </p:nvSpPr>
        <p:spPr>
          <a:xfrm>
            <a:off x="8504154" y="1405474"/>
            <a:ext cx="4892294" cy="672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</a:t>
            </a:r>
            <a:endParaRPr/>
          </a:p>
        </p:txBody>
      </p:sp>
      <p:grpSp>
        <p:nvGrpSpPr>
          <p:cNvPr id="236" name="Google Shape;236;p5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37" name="Google Shape;237;p5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5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40" name="Google Shape;240;p5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6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47" name="Google Shape;247;p6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6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50" name="Google Shape;250;p6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6"/>
          <p:cNvGrpSpPr/>
          <p:nvPr/>
        </p:nvGrpSpPr>
        <p:grpSpPr>
          <a:xfrm>
            <a:off x="-1549603" y="4636478"/>
            <a:ext cx="6355205" cy="6071283"/>
            <a:chOff x="0" y="-38100"/>
            <a:chExt cx="1422132" cy="1358598"/>
          </a:xfrm>
        </p:grpSpPr>
        <p:sp>
          <p:nvSpPr>
            <p:cNvPr id="253" name="Google Shape;253;p6"/>
            <p:cNvSpPr/>
            <p:nvPr/>
          </p:nvSpPr>
          <p:spPr>
            <a:xfrm>
              <a:off x="0" y="0"/>
              <a:ext cx="1422132" cy="1320498"/>
            </a:xfrm>
            <a:custGeom>
              <a:rect b="b" l="l" r="r" t="t"/>
              <a:pathLst>
                <a:path extrusionOk="0" h="1320498" w="1422132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6"/>
          <p:cNvSpPr/>
          <p:nvPr/>
        </p:nvSpPr>
        <p:spPr>
          <a:xfrm flipH="1">
            <a:off x="-391068" y="1028700"/>
            <a:ext cx="9535068" cy="11757434"/>
          </a:xfrm>
          <a:custGeom>
            <a:rect b="b" l="l" r="r" t="t"/>
            <a:pathLst>
              <a:path extrusionOk="0" h="11757434" w="9535068">
                <a:moveTo>
                  <a:pt x="9535068" y="0"/>
                </a:moveTo>
                <a:lnTo>
                  <a:pt x="0" y="0"/>
                </a:lnTo>
                <a:lnTo>
                  <a:pt x="0" y="11757434"/>
                </a:lnTo>
                <a:lnTo>
                  <a:pt x="9535068" y="11757434"/>
                </a:lnTo>
                <a:lnTo>
                  <a:pt x="953506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8058521" y="2096756"/>
            <a:ext cx="8927482" cy="788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Ms. Ricardo Guglielmi</a:t>
            </a:r>
            <a:endParaRPr/>
          </a:p>
        </p:txBody>
      </p:sp>
      <p:sp>
        <p:nvSpPr>
          <p:cNvPr id="257" name="Google Shape;257;p6"/>
          <p:cNvSpPr txBox="1"/>
          <p:nvPr/>
        </p:nvSpPr>
        <p:spPr>
          <a:xfrm>
            <a:off x="8058521" y="3158358"/>
            <a:ext cx="9200779" cy="613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Graduação em Medicina Veterinária UAM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Residência/Aprimoramento em Clínica Médica de Pequenos Animais no HOVET FMVZ/USP.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Formação em Neurologia Veterinária de Pequenos Animais.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Especialização em Neurologia de Pequenos Animais pela ANCLIVEPA.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Mestrado na área de Educação e Neuroanatomia de cães e gatos no Setor de Anatomia da FMVZ/USP.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Docente nas disciplinas/unidades curriculares de farmacologia, anatomia, fisiologia e clínica de pequenos animais no curso de Medicina Veterinária FMU.</a:t>
            </a:r>
            <a:endParaRPr/>
          </a:p>
        </p:txBody>
      </p:sp>
      <p:sp>
        <p:nvSpPr>
          <p:cNvPr id="258" name="Google Shape;258;p6"/>
          <p:cNvSpPr txBox="1"/>
          <p:nvPr/>
        </p:nvSpPr>
        <p:spPr>
          <a:xfrm>
            <a:off x="8058521" y="1519461"/>
            <a:ext cx="4892294" cy="672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520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7"/>
          <p:cNvGrpSpPr/>
          <p:nvPr/>
        </p:nvGrpSpPr>
        <p:grpSpPr>
          <a:xfrm rot="10791588">
            <a:off x="-759897" y="8966024"/>
            <a:ext cx="19775430" cy="2870352"/>
            <a:chOff x="0" y="-38100"/>
            <a:chExt cx="4718334" cy="684854"/>
          </a:xfrm>
        </p:grpSpPr>
        <p:sp>
          <p:nvSpPr>
            <p:cNvPr id="264" name="Google Shape;264;p7"/>
            <p:cNvSpPr/>
            <p:nvPr/>
          </p:nvSpPr>
          <p:spPr>
            <a:xfrm>
              <a:off x="0" y="0"/>
              <a:ext cx="4718334" cy="646754"/>
            </a:xfrm>
            <a:custGeom>
              <a:rect b="b" l="l" r="r" t="t"/>
              <a:pathLst>
                <a:path extrusionOk="0" h="646754" w="4718334">
                  <a:moveTo>
                    <a:pt x="0" y="0"/>
                  </a:moveTo>
                  <a:lnTo>
                    <a:pt x="4718334" y="0"/>
                  </a:lnTo>
                  <a:lnTo>
                    <a:pt x="4718334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0" y="-38100"/>
              <a:ext cx="4718334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7"/>
          <p:cNvGrpSpPr/>
          <p:nvPr/>
        </p:nvGrpSpPr>
        <p:grpSpPr>
          <a:xfrm rot="10791588">
            <a:off x="-296542" y="-1214995"/>
            <a:ext cx="20601049" cy="2870352"/>
            <a:chOff x="0" y="-38100"/>
            <a:chExt cx="4915323" cy="684854"/>
          </a:xfrm>
        </p:grpSpPr>
        <p:sp>
          <p:nvSpPr>
            <p:cNvPr id="267" name="Google Shape;267;p7"/>
            <p:cNvSpPr/>
            <p:nvPr/>
          </p:nvSpPr>
          <p:spPr>
            <a:xfrm>
              <a:off x="0" y="0"/>
              <a:ext cx="4915323" cy="646754"/>
            </a:xfrm>
            <a:custGeom>
              <a:rect b="b" l="l" r="r" t="t"/>
              <a:pathLst>
                <a:path extrusionOk="0" h="646754" w="4915323">
                  <a:moveTo>
                    <a:pt x="0" y="0"/>
                  </a:moveTo>
                  <a:lnTo>
                    <a:pt x="4915323" y="0"/>
                  </a:lnTo>
                  <a:lnTo>
                    <a:pt x="4915323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C0CF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 txBox="1"/>
            <p:nvPr/>
          </p:nvSpPr>
          <p:spPr>
            <a:xfrm>
              <a:off x="0" y="-38100"/>
              <a:ext cx="4915323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7"/>
          <p:cNvSpPr/>
          <p:nvPr/>
        </p:nvSpPr>
        <p:spPr>
          <a:xfrm rot="-5400000">
            <a:off x="-513517" y="2033655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 rot="-5400000">
            <a:off x="16532968" y="7186804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7"/>
          <p:cNvGrpSpPr/>
          <p:nvPr/>
        </p:nvGrpSpPr>
        <p:grpSpPr>
          <a:xfrm>
            <a:off x="3211732" y="4302741"/>
            <a:ext cx="11061633" cy="3504820"/>
            <a:chOff x="0" y="-342900"/>
            <a:chExt cx="14748844" cy="4673093"/>
          </a:xfrm>
        </p:grpSpPr>
        <p:sp>
          <p:nvSpPr>
            <p:cNvPr id="272" name="Google Shape;272;p7"/>
            <p:cNvSpPr txBox="1"/>
            <p:nvPr/>
          </p:nvSpPr>
          <p:spPr>
            <a:xfrm>
              <a:off x="0" y="-342900"/>
              <a:ext cx="14748844" cy="135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53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136890" y="1305461"/>
              <a:ext cx="2518736" cy="3024732"/>
            </a:xfrm>
            <a:custGeom>
              <a:rect b="b" l="l" r="r" t="t"/>
              <a:pathLst>
                <a:path extrusionOk="0" h="3024732" w="2518736">
                  <a:moveTo>
                    <a:pt x="0" y="0"/>
                  </a:moveTo>
                  <a:lnTo>
                    <a:pt x="2518735" y="0"/>
                  </a:lnTo>
                  <a:lnTo>
                    <a:pt x="2518735" y="3024732"/>
                  </a:lnTo>
                  <a:lnTo>
                    <a:pt x="0" y="3024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7"/>
          <p:cNvSpPr txBox="1"/>
          <p:nvPr/>
        </p:nvSpPr>
        <p:spPr>
          <a:xfrm>
            <a:off x="1416396" y="3109544"/>
            <a:ext cx="15455208" cy="2605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17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CRONOGRAMAS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 rot="-5400000">
            <a:off x="18450" y="604234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8"/>
          <p:cNvGrpSpPr/>
          <p:nvPr/>
        </p:nvGrpSpPr>
        <p:grpSpPr>
          <a:xfrm>
            <a:off x="17377623" y="-138515"/>
            <a:ext cx="910377" cy="1055038"/>
            <a:chOff x="0" y="-38100"/>
            <a:chExt cx="239770" cy="277870"/>
          </a:xfrm>
        </p:grpSpPr>
        <p:sp>
          <p:nvSpPr>
            <p:cNvPr id="282" name="Google Shape;282;p8"/>
            <p:cNvSpPr/>
            <p:nvPr/>
          </p:nvSpPr>
          <p:spPr>
            <a:xfrm>
              <a:off x="0" y="0"/>
              <a:ext cx="239770" cy="239770"/>
            </a:xfrm>
            <a:custGeom>
              <a:rect b="b" l="l" r="r" t="t"/>
              <a:pathLst>
                <a:path extrusionOk="0" h="239770" w="239770">
                  <a:moveTo>
                    <a:pt x="0" y="0"/>
                  </a:moveTo>
                  <a:lnTo>
                    <a:pt x="239770" y="0"/>
                  </a:lnTo>
                  <a:lnTo>
                    <a:pt x="239770" y="239770"/>
                  </a:lnTo>
                  <a:lnTo>
                    <a:pt x="0" y="239770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 txBox="1"/>
            <p:nvPr/>
          </p:nvSpPr>
          <p:spPr>
            <a:xfrm>
              <a:off x="0" y="-38100"/>
              <a:ext cx="239770" cy="277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8"/>
          <p:cNvGrpSpPr/>
          <p:nvPr/>
        </p:nvGrpSpPr>
        <p:grpSpPr>
          <a:xfrm>
            <a:off x="17462335" y="9316674"/>
            <a:ext cx="825665" cy="970326"/>
            <a:chOff x="0" y="-38100"/>
            <a:chExt cx="217459" cy="255559"/>
          </a:xfrm>
        </p:grpSpPr>
        <p:sp>
          <p:nvSpPr>
            <p:cNvPr id="285" name="Google Shape;285;p8"/>
            <p:cNvSpPr/>
            <p:nvPr/>
          </p:nvSpPr>
          <p:spPr>
            <a:xfrm>
              <a:off x="0" y="0"/>
              <a:ext cx="217459" cy="217459"/>
            </a:xfrm>
            <a:custGeom>
              <a:rect b="b" l="l" r="r" t="t"/>
              <a:pathLst>
                <a:path extrusionOk="0" h="217459" w="217459">
                  <a:moveTo>
                    <a:pt x="0" y="0"/>
                  </a:moveTo>
                  <a:lnTo>
                    <a:pt x="217459" y="0"/>
                  </a:lnTo>
                  <a:lnTo>
                    <a:pt x="217459" y="217459"/>
                  </a:lnTo>
                  <a:lnTo>
                    <a:pt x="0" y="217459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0" y="-38100"/>
              <a:ext cx="217459" cy="255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8"/>
          <p:cNvSpPr/>
          <p:nvPr/>
        </p:nvSpPr>
        <p:spPr>
          <a:xfrm>
            <a:off x="2482492" y="7398969"/>
            <a:ext cx="1765435" cy="2120099"/>
          </a:xfrm>
          <a:custGeom>
            <a:rect b="b" l="l" r="r" t="t"/>
            <a:pathLst>
              <a:path extrusionOk="0" h="2120099" w="1765435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7404902" y="828266"/>
            <a:ext cx="9471983" cy="7698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Exame neurológico e prática de localização de lesões neurológicas</a:t>
            </a:r>
            <a:endParaRPr b="1" i="0" sz="2999" u="none" cap="none" strike="noStrike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Novidades da doença do disco intervertebral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Diagnósticos diferenciais da DDIV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Neuroplasticidade, Neuromodulação e memorização medular: a importância dos geradores de padrão central. Por que nem todo retorno de movimentação sem dor profunda é andar medular?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Exercícios terapêuticos em pacientes atáxicos ou paralisados</a:t>
            </a:r>
            <a:endParaRPr b="1" i="0" sz="2999" u="none" cap="none" strike="noStrike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289" name="Google Shape;289;p8"/>
          <p:cNvGrpSpPr/>
          <p:nvPr/>
        </p:nvGrpSpPr>
        <p:grpSpPr>
          <a:xfrm>
            <a:off x="510458" y="340179"/>
            <a:ext cx="5848886" cy="7176355"/>
            <a:chOff x="0" y="0"/>
            <a:chExt cx="7798514" cy="9568474"/>
          </a:xfrm>
        </p:grpSpPr>
        <p:sp>
          <p:nvSpPr>
            <p:cNvPr id="290" name="Google Shape;290;p8"/>
            <p:cNvSpPr txBox="1"/>
            <p:nvPr/>
          </p:nvSpPr>
          <p:spPr>
            <a:xfrm>
              <a:off x="0" y="0"/>
              <a:ext cx="7798514" cy="2760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08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Cronograma do Curso</a:t>
              </a:r>
              <a:endParaRPr/>
            </a:p>
          </p:txBody>
        </p:sp>
        <p:sp>
          <p:nvSpPr>
            <p:cNvPr id="291" name="Google Shape;291;p8"/>
            <p:cNvSpPr txBox="1"/>
            <p:nvPr/>
          </p:nvSpPr>
          <p:spPr>
            <a:xfrm>
              <a:off x="0" y="3592174"/>
              <a:ext cx="7798500" cy="59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12 horas de aulas Online disponibilizadas até dia 25/06/25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4 horas de aulas práticas dia 29 de Junho de 2024 das 09 ás 18h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5400000">
            <a:off x="18450" y="604234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Google Shape;298;p9"/>
          <p:cNvGrpSpPr/>
          <p:nvPr/>
        </p:nvGrpSpPr>
        <p:grpSpPr>
          <a:xfrm>
            <a:off x="17377623" y="-138515"/>
            <a:ext cx="910377" cy="1055038"/>
            <a:chOff x="0" y="-38100"/>
            <a:chExt cx="239770" cy="277870"/>
          </a:xfrm>
        </p:grpSpPr>
        <p:sp>
          <p:nvSpPr>
            <p:cNvPr id="299" name="Google Shape;299;p9"/>
            <p:cNvSpPr/>
            <p:nvPr/>
          </p:nvSpPr>
          <p:spPr>
            <a:xfrm>
              <a:off x="0" y="0"/>
              <a:ext cx="239770" cy="239770"/>
            </a:xfrm>
            <a:custGeom>
              <a:rect b="b" l="l" r="r" t="t"/>
              <a:pathLst>
                <a:path extrusionOk="0" h="239770" w="239770">
                  <a:moveTo>
                    <a:pt x="0" y="0"/>
                  </a:moveTo>
                  <a:lnTo>
                    <a:pt x="239770" y="0"/>
                  </a:lnTo>
                  <a:lnTo>
                    <a:pt x="239770" y="239770"/>
                  </a:lnTo>
                  <a:lnTo>
                    <a:pt x="0" y="239770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 txBox="1"/>
            <p:nvPr/>
          </p:nvSpPr>
          <p:spPr>
            <a:xfrm>
              <a:off x="0" y="-38100"/>
              <a:ext cx="239770" cy="277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9"/>
          <p:cNvGrpSpPr/>
          <p:nvPr/>
        </p:nvGrpSpPr>
        <p:grpSpPr>
          <a:xfrm>
            <a:off x="17462335" y="9316674"/>
            <a:ext cx="825665" cy="970326"/>
            <a:chOff x="0" y="-38100"/>
            <a:chExt cx="217459" cy="255559"/>
          </a:xfrm>
        </p:grpSpPr>
        <p:sp>
          <p:nvSpPr>
            <p:cNvPr id="302" name="Google Shape;302;p9"/>
            <p:cNvSpPr/>
            <p:nvPr/>
          </p:nvSpPr>
          <p:spPr>
            <a:xfrm>
              <a:off x="0" y="0"/>
              <a:ext cx="217459" cy="217459"/>
            </a:xfrm>
            <a:custGeom>
              <a:rect b="b" l="l" r="r" t="t"/>
              <a:pathLst>
                <a:path extrusionOk="0" h="217459" w="217459">
                  <a:moveTo>
                    <a:pt x="0" y="0"/>
                  </a:moveTo>
                  <a:lnTo>
                    <a:pt x="217459" y="0"/>
                  </a:lnTo>
                  <a:lnTo>
                    <a:pt x="217459" y="217459"/>
                  </a:lnTo>
                  <a:lnTo>
                    <a:pt x="0" y="217459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 txBox="1"/>
            <p:nvPr/>
          </p:nvSpPr>
          <p:spPr>
            <a:xfrm>
              <a:off x="0" y="-38100"/>
              <a:ext cx="217459" cy="255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9"/>
          <p:cNvSpPr txBox="1"/>
          <p:nvPr/>
        </p:nvSpPr>
        <p:spPr>
          <a:xfrm>
            <a:off x="7404902" y="2943002"/>
            <a:ext cx="9471983" cy="3468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Novidades do laser, magneto e eletro na regeneração neurológica e no estímulo da recuperação em pacientes paralisados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Lesões de neurônio motor inferior e sua reabilitação</a:t>
            </a: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2482492" y="7398969"/>
            <a:ext cx="1765435" cy="2120099"/>
          </a:xfrm>
          <a:custGeom>
            <a:rect b="b" l="l" r="r" t="t"/>
            <a:pathLst>
              <a:path extrusionOk="0" h="2120099" w="1765435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 txBox="1"/>
          <p:nvPr/>
        </p:nvSpPr>
        <p:spPr>
          <a:xfrm>
            <a:off x="510458" y="340179"/>
            <a:ext cx="5848886" cy="2070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Cronograma do Curso</a:t>
            </a:r>
            <a:endParaRPr/>
          </a:p>
        </p:txBody>
      </p:sp>
      <p:sp>
        <p:nvSpPr>
          <p:cNvPr id="307" name="Google Shape;307;p9"/>
          <p:cNvSpPr txBox="1"/>
          <p:nvPr/>
        </p:nvSpPr>
        <p:spPr>
          <a:xfrm>
            <a:off x="510458" y="340179"/>
            <a:ext cx="5848886" cy="2070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Cronograma do Curso</a:t>
            </a:r>
            <a:endParaRPr/>
          </a:p>
        </p:txBody>
      </p:sp>
      <p:sp>
        <p:nvSpPr>
          <p:cNvPr id="308" name="Google Shape;308;p9"/>
          <p:cNvSpPr txBox="1"/>
          <p:nvPr/>
        </p:nvSpPr>
        <p:spPr>
          <a:xfrm>
            <a:off x="510458" y="3034309"/>
            <a:ext cx="5848800" cy="4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12 horas de aulas Online disponibilizadas até dia 25/06/25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4 horas de aulas práticas dia 29 de Junho de 2024 das 09 ás 18h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ricardo lopes</dc:creator>
</cp:coreProperties>
</file>