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10287000" cx="18288000"/>
  <p:notesSz cx="6858000" cy="9144000"/>
  <p:embeddedFontLst>
    <p:embeddedFont>
      <p:font typeface="Urbanist Medium"/>
      <p:regular r:id="rId21"/>
      <p:bold r:id="rId22"/>
      <p:italic r:id="rId23"/>
      <p:boldItalic r:id="rId24"/>
    </p:embeddedFont>
    <p:embeddedFont>
      <p:font typeface="Urbanist SemiBold"/>
      <p:regular r:id="rId25"/>
      <p:bold r:id="rId26"/>
      <p:italic r:id="rId27"/>
      <p:boldItalic r:id="rId28"/>
    </p:embeddedFont>
    <p:embeddedFont>
      <p:font typeface="Urbanist"/>
      <p:bold r:id="rId29"/>
      <p:boldItalic r:id="rId30"/>
    </p:embeddedFont>
    <p:embeddedFont>
      <p:font typeface="Urbanist Black"/>
      <p:bold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33" roundtripDataSignature="AMtx7mgKv65AmJf2NBH2GUPEpSBF4ooyB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UrbanistMedium-bold.fntdata"/><Relationship Id="rId21" Type="http://schemas.openxmlformats.org/officeDocument/2006/relationships/font" Target="fonts/UrbanistMedium-regular.fntdata"/><Relationship Id="rId24" Type="http://schemas.openxmlformats.org/officeDocument/2006/relationships/font" Target="fonts/UrbanistMedium-boldItalic.fntdata"/><Relationship Id="rId23" Type="http://schemas.openxmlformats.org/officeDocument/2006/relationships/font" Target="fonts/UrbanistMedium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UrbanistSemiBold-bold.fntdata"/><Relationship Id="rId25" Type="http://schemas.openxmlformats.org/officeDocument/2006/relationships/font" Target="fonts/UrbanistSemiBold-regular.fntdata"/><Relationship Id="rId28" Type="http://schemas.openxmlformats.org/officeDocument/2006/relationships/font" Target="fonts/UrbanistSemiBold-boldItalic.fntdata"/><Relationship Id="rId27" Type="http://schemas.openxmlformats.org/officeDocument/2006/relationships/font" Target="fonts/UrbanistSemiBold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Urbanist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UrbanistBlack-bold.fntdata"/><Relationship Id="rId30" Type="http://schemas.openxmlformats.org/officeDocument/2006/relationships/font" Target="fonts/Urbanist-boldItalic.fntdata"/><Relationship Id="rId11" Type="http://schemas.openxmlformats.org/officeDocument/2006/relationships/slide" Target="slides/slide6.xml"/><Relationship Id="rId33" Type="http://customschemas.google.com/relationships/presentationmetadata" Target="metadata"/><Relationship Id="rId10" Type="http://schemas.openxmlformats.org/officeDocument/2006/relationships/slide" Target="slides/slide5.xml"/><Relationship Id="rId32" Type="http://schemas.openxmlformats.org/officeDocument/2006/relationships/font" Target="fonts/UrbanistBlack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" name="Google Shape;396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6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7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7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8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0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0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1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21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2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22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22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22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4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4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4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5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5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5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g"/><Relationship Id="rId4" Type="http://schemas.openxmlformats.org/officeDocument/2006/relationships/image" Target="../media/image1.png"/><Relationship Id="rId5" Type="http://schemas.openxmlformats.org/officeDocument/2006/relationships/image" Target="../media/image14.png"/><Relationship Id="rId6" Type="http://schemas.openxmlformats.org/officeDocument/2006/relationships/image" Target="../media/image3.png"/><Relationship Id="rId7" Type="http://schemas.openxmlformats.org/officeDocument/2006/relationships/hyperlink" Target="http://www.fisiocarepet.com.br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Relationship Id="rId4" Type="http://schemas.openxmlformats.org/officeDocument/2006/relationships/image" Target="../media/image2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png"/><Relationship Id="rId4" Type="http://schemas.openxmlformats.org/officeDocument/2006/relationships/image" Target="../media/image20.png"/><Relationship Id="rId5" Type="http://schemas.openxmlformats.org/officeDocument/2006/relationships/image" Target="../media/image17.png"/><Relationship Id="rId6" Type="http://schemas.openxmlformats.org/officeDocument/2006/relationships/image" Target="../media/image19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fisiocarepet.com.br/cursos/" TargetMode="External"/><Relationship Id="rId4" Type="http://schemas.openxmlformats.org/officeDocument/2006/relationships/hyperlink" Target="https://fisiocarepet.com.br/cursos/" TargetMode="External"/><Relationship Id="rId5" Type="http://schemas.openxmlformats.org/officeDocument/2006/relationships/image" Target="../media/image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Relationship Id="rId4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21.png"/><Relationship Id="rId5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0" y="0"/>
            <a:ext cx="7863048" cy="10288724"/>
          </a:xfrm>
          <a:custGeom>
            <a:rect b="b" l="l" r="r" t="t"/>
            <a:pathLst>
              <a:path extrusionOk="0" h="20899247" w="15972028">
                <a:moveTo>
                  <a:pt x="0" y="0"/>
                </a:moveTo>
                <a:lnTo>
                  <a:pt x="0" y="20899247"/>
                </a:lnTo>
                <a:lnTo>
                  <a:pt x="8776462" y="20899247"/>
                </a:lnTo>
                <a:lnTo>
                  <a:pt x="15972028" y="8573262"/>
                </a:lnTo>
                <a:lnTo>
                  <a:pt x="1100455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948" l="0" r="0" t="-94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5" name="Google Shape;85;p1"/>
          <p:cNvGrpSpPr/>
          <p:nvPr/>
        </p:nvGrpSpPr>
        <p:grpSpPr>
          <a:xfrm rot="10800000">
            <a:off x="5941836" y="8111610"/>
            <a:ext cx="2451270" cy="2177133"/>
            <a:chOff x="0" y="0"/>
            <a:chExt cx="772341" cy="685967"/>
          </a:xfrm>
        </p:grpSpPr>
        <p:sp>
          <p:nvSpPr>
            <p:cNvPr id="86" name="Google Shape;86;p1"/>
            <p:cNvSpPr/>
            <p:nvPr/>
          </p:nvSpPr>
          <p:spPr>
            <a:xfrm>
              <a:off x="0" y="0"/>
              <a:ext cx="772341" cy="685967"/>
            </a:xfrm>
            <a:custGeom>
              <a:rect b="b" l="l" r="r" t="t"/>
              <a:pathLst>
                <a:path extrusionOk="0" h="685967" w="772341">
                  <a:moveTo>
                    <a:pt x="386171" y="685967"/>
                  </a:moveTo>
                  <a:lnTo>
                    <a:pt x="772341" y="0"/>
                  </a:lnTo>
                  <a:lnTo>
                    <a:pt x="0" y="0"/>
                  </a:lnTo>
                  <a:lnTo>
                    <a:pt x="386171" y="685967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1"/>
            <p:cNvSpPr txBox="1"/>
            <p:nvPr/>
          </p:nvSpPr>
          <p:spPr>
            <a:xfrm>
              <a:off x="120678" y="10898"/>
              <a:ext cx="530985" cy="3565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8" name="Google Shape;88;p1"/>
          <p:cNvGrpSpPr/>
          <p:nvPr/>
        </p:nvGrpSpPr>
        <p:grpSpPr>
          <a:xfrm rot="3567425">
            <a:off x="3136306" y="-549272"/>
            <a:ext cx="7690820" cy="2240657"/>
            <a:chOff x="0" y="-38100"/>
            <a:chExt cx="1346908" cy="392411"/>
          </a:xfrm>
        </p:grpSpPr>
        <p:sp>
          <p:nvSpPr>
            <p:cNvPr id="89" name="Google Shape;89;p1"/>
            <p:cNvSpPr/>
            <p:nvPr/>
          </p:nvSpPr>
          <p:spPr>
            <a:xfrm>
              <a:off x="0" y="0"/>
              <a:ext cx="1346908" cy="354311"/>
            </a:xfrm>
            <a:custGeom>
              <a:rect b="b" l="l" r="r" t="t"/>
              <a:pathLst>
                <a:path extrusionOk="0" h="354311" w="1346908">
                  <a:moveTo>
                    <a:pt x="1143708" y="0"/>
                  </a:moveTo>
                  <a:lnTo>
                    <a:pt x="0" y="0"/>
                  </a:lnTo>
                  <a:lnTo>
                    <a:pt x="203200" y="354311"/>
                  </a:lnTo>
                  <a:lnTo>
                    <a:pt x="1346908" y="354311"/>
                  </a:lnTo>
                  <a:lnTo>
                    <a:pt x="1143708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1"/>
            <p:cNvSpPr txBox="1"/>
            <p:nvPr/>
          </p:nvSpPr>
          <p:spPr>
            <a:xfrm>
              <a:off x="101600" y="-38100"/>
              <a:ext cx="1143708" cy="3924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" name="Google Shape;91;p1"/>
          <p:cNvGrpSpPr/>
          <p:nvPr/>
        </p:nvGrpSpPr>
        <p:grpSpPr>
          <a:xfrm rot="3567425">
            <a:off x="5559908" y="477836"/>
            <a:ext cx="4522503" cy="919706"/>
            <a:chOff x="0" y="-38100"/>
            <a:chExt cx="1929615" cy="392411"/>
          </a:xfrm>
        </p:grpSpPr>
        <p:sp>
          <p:nvSpPr>
            <p:cNvPr id="92" name="Google Shape;92;p1"/>
            <p:cNvSpPr/>
            <p:nvPr/>
          </p:nvSpPr>
          <p:spPr>
            <a:xfrm>
              <a:off x="0" y="0"/>
              <a:ext cx="1929615" cy="354311"/>
            </a:xfrm>
            <a:custGeom>
              <a:rect b="b" l="l" r="r" t="t"/>
              <a:pathLst>
                <a:path extrusionOk="0" h="354311" w="1929615">
                  <a:moveTo>
                    <a:pt x="1726415" y="0"/>
                  </a:moveTo>
                  <a:lnTo>
                    <a:pt x="0" y="0"/>
                  </a:lnTo>
                  <a:lnTo>
                    <a:pt x="203200" y="354311"/>
                  </a:lnTo>
                  <a:lnTo>
                    <a:pt x="1929615" y="354311"/>
                  </a:lnTo>
                  <a:lnTo>
                    <a:pt x="1726415" y="0"/>
                  </a:lnTo>
                  <a:close/>
                </a:path>
              </a:pathLst>
            </a:custGeom>
            <a:solidFill>
              <a:srgbClr val="1852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1"/>
            <p:cNvSpPr txBox="1"/>
            <p:nvPr/>
          </p:nvSpPr>
          <p:spPr>
            <a:xfrm>
              <a:off x="101600" y="-38100"/>
              <a:ext cx="1726415" cy="3924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" name="Google Shape;94;p1"/>
          <p:cNvGrpSpPr/>
          <p:nvPr/>
        </p:nvGrpSpPr>
        <p:grpSpPr>
          <a:xfrm rot="3567425">
            <a:off x="5940295" y="9033120"/>
            <a:ext cx="4708710" cy="806026"/>
            <a:chOff x="0" y="-38100"/>
            <a:chExt cx="2292417" cy="392411"/>
          </a:xfrm>
        </p:grpSpPr>
        <p:sp>
          <p:nvSpPr>
            <p:cNvPr id="95" name="Google Shape;95;p1"/>
            <p:cNvSpPr/>
            <p:nvPr/>
          </p:nvSpPr>
          <p:spPr>
            <a:xfrm>
              <a:off x="0" y="0"/>
              <a:ext cx="2292417" cy="354311"/>
            </a:xfrm>
            <a:custGeom>
              <a:rect b="b" l="l" r="r" t="t"/>
              <a:pathLst>
                <a:path extrusionOk="0" h="354311" w="2292417">
                  <a:moveTo>
                    <a:pt x="2089217" y="0"/>
                  </a:moveTo>
                  <a:lnTo>
                    <a:pt x="0" y="0"/>
                  </a:lnTo>
                  <a:lnTo>
                    <a:pt x="203200" y="354311"/>
                  </a:lnTo>
                  <a:lnTo>
                    <a:pt x="2292417" y="354311"/>
                  </a:lnTo>
                  <a:lnTo>
                    <a:pt x="2089217" y="0"/>
                  </a:lnTo>
                  <a:close/>
                </a:path>
              </a:pathLst>
            </a:custGeom>
            <a:solidFill>
              <a:srgbClr val="1852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1"/>
            <p:cNvSpPr txBox="1"/>
            <p:nvPr/>
          </p:nvSpPr>
          <p:spPr>
            <a:xfrm>
              <a:off x="101600" y="-38100"/>
              <a:ext cx="2089217" cy="3924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7" name="Google Shape;97;p1"/>
          <p:cNvSpPr/>
          <p:nvPr/>
        </p:nvSpPr>
        <p:spPr>
          <a:xfrm rot="-3587692">
            <a:off x="3703794" y="8540371"/>
            <a:ext cx="6506445" cy="309056"/>
          </a:xfrm>
          <a:custGeom>
            <a:rect b="b" l="l" r="r" t="t"/>
            <a:pathLst>
              <a:path extrusionOk="0" h="309056" w="6506445">
                <a:moveTo>
                  <a:pt x="0" y="0"/>
                </a:moveTo>
                <a:lnTo>
                  <a:pt x="6506445" y="0"/>
                </a:lnTo>
                <a:lnTo>
                  <a:pt x="6506445" y="309056"/>
                </a:lnTo>
                <a:lnTo>
                  <a:pt x="0" y="3090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7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8" name="Google Shape;98;p1"/>
          <p:cNvGrpSpPr/>
          <p:nvPr/>
        </p:nvGrpSpPr>
        <p:grpSpPr>
          <a:xfrm rot="7212503">
            <a:off x="1078573" y="8171297"/>
            <a:ext cx="10866833" cy="881207"/>
            <a:chOff x="0" y="-38100"/>
            <a:chExt cx="4892571" cy="396746"/>
          </a:xfrm>
        </p:grpSpPr>
        <p:sp>
          <p:nvSpPr>
            <p:cNvPr id="99" name="Google Shape;99;p1"/>
            <p:cNvSpPr/>
            <p:nvPr/>
          </p:nvSpPr>
          <p:spPr>
            <a:xfrm>
              <a:off x="0" y="0"/>
              <a:ext cx="4892571" cy="358646"/>
            </a:xfrm>
            <a:custGeom>
              <a:rect b="b" l="l" r="r" t="t"/>
              <a:pathLst>
                <a:path extrusionOk="0" h="358646" w="4892571">
                  <a:moveTo>
                    <a:pt x="203200" y="0"/>
                  </a:moveTo>
                  <a:lnTo>
                    <a:pt x="4892571" y="0"/>
                  </a:lnTo>
                  <a:lnTo>
                    <a:pt x="4689371" y="358646"/>
                  </a:lnTo>
                  <a:lnTo>
                    <a:pt x="0" y="358646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1852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1"/>
            <p:cNvSpPr txBox="1"/>
            <p:nvPr/>
          </p:nvSpPr>
          <p:spPr>
            <a:xfrm>
              <a:off x="101600" y="-38100"/>
              <a:ext cx="4689371" cy="3967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1" name="Google Shape;101;p1"/>
          <p:cNvSpPr/>
          <p:nvPr/>
        </p:nvSpPr>
        <p:spPr>
          <a:xfrm rot="-3587692">
            <a:off x="2418273" y="6901758"/>
            <a:ext cx="9498397" cy="451174"/>
          </a:xfrm>
          <a:custGeom>
            <a:rect b="b" l="l" r="r" t="t"/>
            <a:pathLst>
              <a:path extrusionOk="0" h="451174" w="9498397">
                <a:moveTo>
                  <a:pt x="0" y="0"/>
                </a:moveTo>
                <a:lnTo>
                  <a:pt x="9498397" y="0"/>
                </a:lnTo>
                <a:lnTo>
                  <a:pt x="9498397" y="451174"/>
                </a:lnTo>
                <a:lnTo>
                  <a:pt x="0" y="4511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7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2" name="Google Shape;102;p1"/>
          <p:cNvGrpSpPr/>
          <p:nvPr/>
        </p:nvGrpSpPr>
        <p:grpSpPr>
          <a:xfrm rot="7212503">
            <a:off x="470122" y="7120858"/>
            <a:ext cx="11863908" cy="881207"/>
            <a:chOff x="0" y="-38100"/>
            <a:chExt cx="5341484" cy="396746"/>
          </a:xfrm>
        </p:grpSpPr>
        <p:sp>
          <p:nvSpPr>
            <p:cNvPr id="103" name="Google Shape;103;p1"/>
            <p:cNvSpPr/>
            <p:nvPr/>
          </p:nvSpPr>
          <p:spPr>
            <a:xfrm>
              <a:off x="0" y="0"/>
              <a:ext cx="5341484" cy="358646"/>
            </a:xfrm>
            <a:custGeom>
              <a:rect b="b" l="l" r="r" t="t"/>
              <a:pathLst>
                <a:path extrusionOk="0" h="358646" w="5341484">
                  <a:moveTo>
                    <a:pt x="203200" y="0"/>
                  </a:moveTo>
                  <a:lnTo>
                    <a:pt x="5341484" y="0"/>
                  </a:lnTo>
                  <a:lnTo>
                    <a:pt x="5138284" y="358646"/>
                  </a:lnTo>
                  <a:lnTo>
                    <a:pt x="0" y="358646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1852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1"/>
            <p:cNvSpPr txBox="1"/>
            <p:nvPr/>
          </p:nvSpPr>
          <p:spPr>
            <a:xfrm>
              <a:off x="101600" y="-38100"/>
              <a:ext cx="5138283" cy="3967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5" name="Google Shape;105;p1"/>
          <p:cNvSpPr/>
          <p:nvPr/>
        </p:nvSpPr>
        <p:spPr>
          <a:xfrm>
            <a:off x="16509723" y="8508723"/>
            <a:ext cx="749577" cy="749577"/>
          </a:xfrm>
          <a:custGeom>
            <a:rect b="b" l="l" r="r" t="t"/>
            <a:pathLst>
              <a:path extrusionOk="0" h="749577" w="749577">
                <a:moveTo>
                  <a:pt x="0" y="0"/>
                </a:moveTo>
                <a:lnTo>
                  <a:pt x="749577" y="0"/>
                </a:lnTo>
                <a:lnTo>
                  <a:pt x="749577" y="749577"/>
                </a:lnTo>
                <a:lnTo>
                  <a:pt x="0" y="7495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6" name="Google Shape;106;p1"/>
          <p:cNvGrpSpPr/>
          <p:nvPr/>
        </p:nvGrpSpPr>
        <p:grpSpPr>
          <a:xfrm>
            <a:off x="7989462" y="6852566"/>
            <a:ext cx="849956" cy="591429"/>
            <a:chOff x="0" y="-38100"/>
            <a:chExt cx="575059" cy="400146"/>
          </a:xfrm>
        </p:grpSpPr>
        <p:sp>
          <p:nvSpPr>
            <p:cNvPr id="107" name="Google Shape;107;p1"/>
            <p:cNvSpPr/>
            <p:nvPr/>
          </p:nvSpPr>
          <p:spPr>
            <a:xfrm>
              <a:off x="0" y="0"/>
              <a:ext cx="575059" cy="362046"/>
            </a:xfrm>
            <a:custGeom>
              <a:rect b="b" l="l" r="r" t="t"/>
              <a:pathLst>
                <a:path extrusionOk="0" h="362046" w="575059">
                  <a:moveTo>
                    <a:pt x="203200" y="0"/>
                  </a:moveTo>
                  <a:lnTo>
                    <a:pt x="575059" y="0"/>
                  </a:lnTo>
                  <a:lnTo>
                    <a:pt x="371859" y="362046"/>
                  </a:lnTo>
                  <a:lnTo>
                    <a:pt x="0" y="362046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1"/>
            <p:cNvSpPr txBox="1"/>
            <p:nvPr/>
          </p:nvSpPr>
          <p:spPr>
            <a:xfrm>
              <a:off x="101600" y="-38100"/>
              <a:ext cx="371859" cy="4001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" name="Google Shape;109;p1"/>
          <p:cNvGrpSpPr/>
          <p:nvPr/>
        </p:nvGrpSpPr>
        <p:grpSpPr>
          <a:xfrm>
            <a:off x="8434493" y="6016174"/>
            <a:ext cx="854939" cy="630098"/>
            <a:chOff x="0" y="-38100"/>
            <a:chExt cx="542932" cy="400146"/>
          </a:xfrm>
        </p:grpSpPr>
        <p:sp>
          <p:nvSpPr>
            <p:cNvPr id="110" name="Google Shape;110;p1"/>
            <p:cNvSpPr/>
            <p:nvPr/>
          </p:nvSpPr>
          <p:spPr>
            <a:xfrm>
              <a:off x="0" y="0"/>
              <a:ext cx="542932" cy="362046"/>
            </a:xfrm>
            <a:custGeom>
              <a:rect b="b" l="l" r="r" t="t"/>
              <a:pathLst>
                <a:path extrusionOk="0" h="362046" w="542932">
                  <a:moveTo>
                    <a:pt x="203200" y="0"/>
                  </a:moveTo>
                  <a:lnTo>
                    <a:pt x="542932" y="0"/>
                  </a:lnTo>
                  <a:lnTo>
                    <a:pt x="339732" y="362046"/>
                  </a:lnTo>
                  <a:lnTo>
                    <a:pt x="0" y="362046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1852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1"/>
            <p:cNvSpPr txBox="1"/>
            <p:nvPr/>
          </p:nvSpPr>
          <p:spPr>
            <a:xfrm>
              <a:off x="101600" y="-38100"/>
              <a:ext cx="339732" cy="4001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2" name="Google Shape;112;p1"/>
          <p:cNvSpPr/>
          <p:nvPr/>
        </p:nvSpPr>
        <p:spPr>
          <a:xfrm>
            <a:off x="16276986" y="626334"/>
            <a:ext cx="1215052" cy="1459148"/>
          </a:xfrm>
          <a:custGeom>
            <a:rect b="b" l="l" r="r" t="t"/>
            <a:pathLst>
              <a:path extrusionOk="0" h="1459148" w="1215052">
                <a:moveTo>
                  <a:pt x="0" y="0"/>
                </a:moveTo>
                <a:lnTo>
                  <a:pt x="1215052" y="0"/>
                </a:lnTo>
                <a:lnTo>
                  <a:pt x="1215052" y="1459148"/>
                </a:lnTo>
                <a:lnTo>
                  <a:pt x="0" y="14591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"/>
          <p:cNvSpPr txBox="1"/>
          <p:nvPr/>
        </p:nvSpPr>
        <p:spPr>
          <a:xfrm>
            <a:off x="12206104" y="8782864"/>
            <a:ext cx="4096308" cy="3821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99" u="sng">
                <a:solidFill>
                  <a:srgbClr val="000000"/>
                </a:solidFill>
                <a:latin typeface="Urbanist"/>
                <a:ea typeface="Urbanist"/>
                <a:cs typeface="Urbanist"/>
                <a:sym typeface="Urbanist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www.fisiocarepet.com</a:t>
            </a:r>
            <a:endParaRPr/>
          </a:p>
        </p:txBody>
      </p:sp>
      <p:sp>
        <p:nvSpPr>
          <p:cNvPr id="114" name="Google Shape;114;p1"/>
          <p:cNvSpPr txBox="1"/>
          <p:nvPr/>
        </p:nvSpPr>
        <p:spPr>
          <a:xfrm>
            <a:off x="14081777" y="8563789"/>
            <a:ext cx="2220635" cy="2665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000000"/>
                </a:solidFill>
                <a:latin typeface="Urbanist"/>
                <a:ea typeface="Urbanist"/>
                <a:cs typeface="Urbanist"/>
                <a:sym typeface="Urbanist"/>
              </a:rPr>
              <a:t>Visite o nosso site:</a:t>
            </a:r>
            <a:endParaRPr/>
          </a:p>
        </p:txBody>
      </p:sp>
      <p:sp>
        <p:nvSpPr>
          <p:cNvPr id="115" name="Google Shape;115;p1"/>
          <p:cNvSpPr txBox="1"/>
          <p:nvPr/>
        </p:nvSpPr>
        <p:spPr>
          <a:xfrm>
            <a:off x="10235754" y="6728551"/>
            <a:ext cx="5019501" cy="4563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399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54">
                <a:solidFill>
                  <a:srgbClr val="333333"/>
                </a:solidFill>
                <a:latin typeface="Urbanist Medium"/>
                <a:ea typeface="Urbanist Medium"/>
                <a:cs typeface="Urbanist Medium"/>
                <a:sym typeface="Urbanist Medium"/>
              </a:rPr>
              <a:t>Turma Rio de Janeiro</a:t>
            </a:r>
            <a:endParaRPr/>
          </a:p>
        </p:txBody>
      </p:sp>
      <p:sp>
        <p:nvSpPr>
          <p:cNvPr id="116" name="Google Shape;116;p1"/>
          <p:cNvSpPr txBox="1"/>
          <p:nvPr/>
        </p:nvSpPr>
        <p:spPr>
          <a:xfrm>
            <a:off x="10323238" y="2249751"/>
            <a:ext cx="7391677" cy="36112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18º CURSO AVANÇADO DE NEUROLOGIA E NEUROREABILITAÇÃO ANIMAL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0"/>
          <p:cNvSpPr/>
          <p:nvPr/>
        </p:nvSpPr>
        <p:spPr>
          <a:xfrm>
            <a:off x="-126002" y="0"/>
            <a:ext cx="6982424" cy="10843612"/>
          </a:xfrm>
          <a:prstGeom prst="rect">
            <a:avLst/>
          </a:prstGeom>
          <a:solidFill>
            <a:srgbClr val="1852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10"/>
          <p:cNvSpPr/>
          <p:nvPr/>
        </p:nvSpPr>
        <p:spPr>
          <a:xfrm rot="-5400000">
            <a:off x="18450" y="6042349"/>
            <a:ext cx="6837972" cy="6837972"/>
          </a:xfrm>
          <a:custGeom>
            <a:rect b="b" l="l" r="r" t="t"/>
            <a:pathLst>
              <a:path extrusionOk="0" h="6837972" w="6837972">
                <a:moveTo>
                  <a:pt x="0" y="0"/>
                </a:moveTo>
                <a:lnTo>
                  <a:pt x="6837971" y="0"/>
                </a:lnTo>
                <a:lnTo>
                  <a:pt x="6837971" y="6837972"/>
                </a:lnTo>
                <a:lnTo>
                  <a:pt x="0" y="68379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10"/>
          <p:cNvSpPr/>
          <p:nvPr/>
        </p:nvSpPr>
        <p:spPr>
          <a:xfrm>
            <a:off x="2715088" y="8402276"/>
            <a:ext cx="1425646" cy="1712048"/>
          </a:xfrm>
          <a:custGeom>
            <a:rect b="b" l="l" r="r" t="t"/>
            <a:pathLst>
              <a:path extrusionOk="0" h="1712048" w="1425646">
                <a:moveTo>
                  <a:pt x="0" y="0"/>
                </a:moveTo>
                <a:lnTo>
                  <a:pt x="1425646" y="0"/>
                </a:lnTo>
                <a:lnTo>
                  <a:pt x="1425646" y="1712048"/>
                </a:lnTo>
                <a:lnTo>
                  <a:pt x="0" y="17120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10"/>
          <p:cNvSpPr txBox="1"/>
          <p:nvPr/>
        </p:nvSpPr>
        <p:spPr>
          <a:xfrm>
            <a:off x="512993" y="1015674"/>
            <a:ext cx="5848886" cy="20700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808">
                <a:solidFill>
                  <a:srgbClr val="FFFFFF"/>
                </a:solidFill>
                <a:latin typeface="Urbanist"/>
                <a:ea typeface="Urbanist"/>
                <a:cs typeface="Urbanist"/>
                <a:sym typeface="Urbanist"/>
              </a:rPr>
              <a:t>Cronograma do Curso</a:t>
            </a:r>
            <a:endParaRPr/>
          </a:p>
        </p:txBody>
      </p:sp>
      <p:sp>
        <p:nvSpPr>
          <p:cNvPr id="313" name="Google Shape;313;p10"/>
          <p:cNvSpPr txBox="1"/>
          <p:nvPr/>
        </p:nvSpPr>
        <p:spPr>
          <a:xfrm>
            <a:off x="7404902" y="2943002"/>
            <a:ext cx="9471983" cy="34686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23848" lvl="1" marL="647698" marR="0" rtl="0" algn="l">
              <a:lnSpc>
                <a:spcPct val="18702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99"/>
              <a:buFont typeface="Arial"/>
              <a:buChar char="•"/>
            </a:pPr>
            <a:r>
              <a:rPr b="1" i="0" lang="en-US" sz="2999" u="none" cap="none" strike="noStrike">
                <a:solidFill>
                  <a:srgbClr val="000000"/>
                </a:solidFill>
                <a:latin typeface="Urbanist"/>
                <a:ea typeface="Urbanist"/>
                <a:cs typeface="Urbanist"/>
                <a:sym typeface="Urbanist"/>
              </a:rPr>
              <a:t>Novidades do laser, magneto e eletro na regeneração neurológica e no estímulo da recuperação em pacientes paralisados</a:t>
            </a:r>
            <a:endParaRPr/>
          </a:p>
          <a:p>
            <a:pPr indent="-323848" lvl="1" marL="647698" marR="0" rtl="0" algn="l">
              <a:lnSpc>
                <a:spcPct val="18702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99"/>
              <a:buFont typeface="Arial"/>
              <a:buChar char="•"/>
            </a:pPr>
            <a:r>
              <a:rPr b="1" i="0" lang="en-US" sz="2999" u="none" cap="none" strike="noStrike">
                <a:solidFill>
                  <a:srgbClr val="000000"/>
                </a:solidFill>
                <a:latin typeface="Urbanist"/>
                <a:ea typeface="Urbanist"/>
                <a:cs typeface="Urbanist"/>
                <a:sym typeface="Urbanist"/>
              </a:rPr>
              <a:t>Lesões de neurônio motor inferior e sua reabilitação</a:t>
            </a:r>
            <a:endParaRPr/>
          </a:p>
        </p:txBody>
      </p:sp>
      <p:grpSp>
        <p:nvGrpSpPr>
          <p:cNvPr id="314" name="Google Shape;314;p10"/>
          <p:cNvGrpSpPr/>
          <p:nvPr/>
        </p:nvGrpSpPr>
        <p:grpSpPr>
          <a:xfrm>
            <a:off x="17377623" y="-138515"/>
            <a:ext cx="910377" cy="1055038"/>
            <a:chOff x="0" y="-38100"/>
            <a:chExt cx="239770" cy="277870"/>
          </a:xfrm>
        </p:grpSpPr>
        <p:sp>
          <p:nvSpPr>
            <p:cNvPr id="315" name="Google Shape;315;p10"/>
            <p:cNvSpPr/>
            <p:nvPr/>
          </p:nvSpPr>
          <p:spPr>
            <a:xfrm>
              <a:off x="0" y="0"/>
              <a:ext cx="239770" cy="239770"/>
            </a:xfrm>
            <a:custGeom>
              <a:rect b="b" l="l" r="r" t="t"/>
              <a:pathLst>
                <a:path extrusionOk="0" h="239770" w="239770">
                  <a:moveTo>
                    <a:pt x="0" y="0"/>
                  </a:moveTo>
                  <a:lnTo>
                    <a:pt x="239770" y="0"/>
                  </a:lnTo>
                  <a:lnTo>
                    <a:pt x="239770" y="239770"/>
                  </a:lnTo>
                  <a:lnTo>
                    <a:pt x="0" y="239770"/>
                  </a:lnTo>
                  <a:close/>
                </a:path>
              </a:pathLst>
            </a:custGeom>
            <a:solidFill>
              <a:srgbClr val="B1DF4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316;p10"/>
            <p:cNvSpPr txBox="1"/>
            <p:nvPr/>
          </p:nvSpPr>
          <p:spPr>
            <a:xfrm>
              <a:off x="0" y="-38100"/>
              <a:ext cx="239770" cy="2778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7" name="Google Shape;317;p10"/>
          <p:cNvGrpSpPr/>
          <p:nvPr/>
        </p:nvGrpSpPr>
        <p:grpSpPr>
          <a:xfrm>
            <a:off x="17462335" y="9316674"/>
            <a:ext cx="825665" cy="970326"/>
            <a:chOff x="0" y="-38100"/>
            <a:chExt cx="217459" cy="255559"/>
          </a:xfrm>
        </p:grpSpPr>
        <p:sp>
          <p:nvSpPr>
            <p:cNvPr id="318" name="Google Shape;318;p10"/>
            <p:cNvSpPr/>
            <p:nvPr/>
          </p:nvSpPr>
          <p:spPr>
            <a:xfrm>
              <a:off x="0" y="0"/>
              <a:ext cx="217459" cy="217459"/>
            </a:xfrm>
            <a:custGeom>
              <a:rect b="b" l="l" r="r" t="t"/>
              <a:pathLst>
                <a:path extrusionOk="0" h="217459" w="217459">
                  <a:moveTo>
                    <a:pt x="0" y="0"/>
                  </a:moveTo>
                  <a:lnTo>
                    <a:pt x="217459" y="0"/>
                  </a:lnTo>
                  <a:lnTo>
                    <a:pt x="217459" y="217459"/>
                  </a:lnTo>
                  <a:lnTo>
                    <a:pt x="0" y="217459"/>
                  </a:lnTo>
                  <a:close/>
                </a:path>
              </a:pathLst>
            </a:custGeom>
            <a:solidFill>
              <a:srgbClr val="B1DF4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" name="Google Shape;319;p10"/>
            <p:cNvSpPr txBox="1"/>
            <p:nvPr/>
          </p:nvSpPr>
          <p:spPr>
            <a:xfrm>
              <a:off x="0" y="-38100"/>
              <a:ext cx="217459" cy="2555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0" name="Google Shape;320;p10"/>
          <p:cNvSpPr txBox="1"/>
          <p:nvPr/>
        </p:nvSpPr>
        <p:spPr>
          <a:xfrm>
            <a:off x="512993" y="1028700"/>
            <a:ext cx="5848886" cy="20700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808">
                <a:solidFill>
                  <a:srgbClr val="FFFFFF"/>
                </a:solidFill>
                <a:latin typeface="Urbanist"/>
                <a:ea typeface="Urbanist"/>
                <a:cs typeface="Urbanist"/>
                <a:sym typeface="Urbanist"/>
              </a:rPr>
              <a:t>Cronograma do Curso</a:t>
            </a:r>
            <a:endParaRPr/>
          </a:p>
        </p:txBody>
      </p:sp>
      <p:sp>
        <p:nvSpPr>
          <p:cNvPr id="321" name="Google Shape;321;p10"/>
          <p:cNvSpPr txBox="1"/>
          <p:nvPr/>
        </p:nvSpPr>
        <p:spPr>
          <a:xfrm>
            <a:off x="512993" y="1028700"/>
            <a:ext cx="5848886" cy="20700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808">
                <a:solidFill>
                  <a:srgbClr val="FFFFFF"/>
                </a:solidFill>
                <a:latin typeface="Urbanist"/>
                <a:ea typeface="Urbanist"/>
                <a:cs typeface="Urbanist"/>
                <a:sym typeface="Urbanist"/>
              </a:rPr>
              <a:t>Cronograma do Curso</a:t>
            </a:r>
            <a:endParaRPr/>
          </a:p>
        </p:txBody>
      </p:sp>
      <p:sp>
        <p:nvSpPr>
          <p:cNvPr id="322" name="Google Shape;322;p10"/>
          <p:cNvSpPr txBox="1"/>
          <p:nvPr/>
        </p:nvSpPr>
        <p:spPr>
          <a:xfrm>
            <a:off x="512993" y="3722830"/>
            <a:ext cx="5848886" cy="2773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12">
                <a:solidFill>
                  <a:srgbClr val="FFFFFF"/>
                </a:solidFill>
                <a:latin typeface="Urbanist"/>
                <a:ea typeface="Urbanist"/>
                <a:cs typeface="Urbanist"/>
                <a:sym typeface="Urbanist"/>
              </a:rPr>
              <a:t>12 horas de aulas Online disponibilizadas até dia 20/11/2025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12">
              <a:solidFill>
                <a:srgbClr val="FFFFFF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12">
                <a:solidFill>
                  <a:srgbClr val="FFFFFF"/>
                </a:solidFill>
                <a:latin typeface="Urbanist"/>
                <a:ea typeface="Urbanist"/>
                <a:cs typeface="Urbanist"/>
                <a:sym typeface="Urbanist"/>
              </a:rPr>
              <a:t>4 horas de aulas práticas dia 26 de Outubro de 2025 das 09 ás 13h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33333"/>
        </a:solidFill>
      </p:bgPr>
    </p:bg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" name="Google Shape;327;p11"/>
          <p:cNvGrpSpPr/>
          <p:nvPr/>
        </p:nvGrpSpPr>
        <p:grpSpPr>
          <a:xfrm>
            <a:off x="0" y="-144661"/>
            <a:ext cx="18288000" cy="1664800"/>
            <a:chOff x="0" y="-38100"/>
            <a:chExt cx="4816593" cy="438466"/>
          </a:xfrm>
        </p:grpSpPr>
        <p:sp>
          <p:nvSpPr>
            <p:cNvPr id="328" name="Google Shape;328;p11"/>
            <p:cNvSpPr/>
            <p:nvPr/>
          </p:nvSpPr>
          <p:spPr>
            <a:xfrm>
              <a:off x="0" y="0"/>
              <a:ext cx="4816592" cy="400366"/>
            </a:xfrm>
            <a:custGeom>
              <a:rect b="b" l="l" r="r" t="t"/>
              <a:pathLst>
                <a:path extrusionOk="0" h="400366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400366"/>
                  </a:lnTo>
                  <a:lnTo>
                    <a:pt x="0" y="400366"/>
                  </a:lnTo>
                  <a:close/>
                </a:path>
              </a:pathLst>
            </a:custGeom>
            <a:solidFill>
              <a:srgbClr val="F291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Google Shape;329;p11"/>
            <p:cNvSpPr txBox="1"/>
            <p:nvPr/>
          </p:nvSpPr>
          <p:spPr>
            <a:xfrm>
              <a:off x="0" y="-38100"/>
              <a:ext cx="4816593" cy="4384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0" name="Google Shape;330;p11"/>
          <p:cNvGrpSpPr/>
          <p:nvPr/>
        </p:nvGrpSpPr>
        <p:grpSpPr>
          <a:xfrm>
            <a:off x="0" y="8622200"/>
            <a:ext cx="18288000" cy="1664800"/>
            <a:chOff x="0" y="-38100"/>
            <a:chExt cx="4816593" cy="438466"/>
          </a:xfrm>
        </p:grpSpPr>
        <p:sp>
          <p:nvSpPr>
            <p:cNvPr id="331" name="Google Shape;331;p11"/>
            <p:cNvSpPr/>
            <p:nvPr/>
          </p:nvSpPr>
          <p:spPr>
            <a:xfrm>
              <a:off x="0" y="0"/>
              <a:ext cx="4816592" cy="400366"/>
            </a:xfrm>
            <a:custGeom>
              <a:rect b="b" l="l" r="r" t="t"/>
              <a:pathLst>
                <a:path extrusionOk="0" h="400366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400366"/>
                  </a:lnTo>
                  <a:lnTo>
                    <a:pt x="0" y="400366"/>
                  </a:lnTo>
                  <a:close/>
                </a:path>
              </a:pathLst>
            </a:custGeom>
            <a:solidFill>
              <a:srgbClr val="F291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332;p11"/>
            <p:cNvSpPr txBox="1"/>
            <p:nvPr/>
          </p:nvSpPr>
          <p:spPr>
            <a:xfrm>
              <a:off x="0" y="-38100"/>
              <a:ext cx="4816593" cy="4384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3" name="Google Shape;333;p11"/>
          <p:cNvSpPr txBox="1"/>
          <p:nvPr/>
        </p:nvSpPr>
        <p:spPr>
          <a:xfrm>
            <a:off x="3613184" y="5952691"/>
            <a:ext cx="11061633" cy="13258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91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999">
                <a:solidFill>
                  <a:srgbClr val="FFFFFF"/>
                </a:solidFill>
                <a:latin typeface="Urbanist"/>
                <a:ea typeface="Urbanist"/>
                <a:cs typeface="Urbanist"/>
                <a:sym typeface="Urbanist"/>
              </a:rPr>
              <a:t>Aula prática presencial I </a:t>
            </a:r>
            <a:endParaRPr/>
          </a:p>
        </p:txBody>
      </p:sp>
      <p:sp>
        <p:nvSpPr>
          <p:cNvPr id="334" name="Google Shape;334;p11"/>
          <p:cNvSpPr txBox="1"/>
          <p:nvPr/>
        </p:nvSpPr>
        <p:spPr>
          <a:xfrm>
            <a:off x="4309645" y="2815159"/>
            <a:ext cx="9668710" cy="35566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6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999">
                <a:solidFill>
                  <a:srgbClr val="FFFFFF"/>
                </a:solidFill>
                <a:latin typeface="Urbanist"/>
                <a:ea typeface="Urbanist"/>
                <a:cs typeface="Urbanist"/>
                <a:sym typeface="Urbanist"/>
              </a:rPr>
              <a:t>AULAS</a:t>
            </a:r>
            <a:endParaRPr/>
          </a:p>
          <a:p>
            <a:pPr indent="0" lvl="0" marL="0" marR="0" rtl="0" algn="ctr">
              <a:lnSpc>
                <a:spcPct val="116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999">
                <a:solidFill>
                  <a:srgbClr val="FFFFFF"/>
                </a:solidFill>
                <a:latin typeface="Urbanist"/>
                <a:ea typeface="Urbanist"/>
                <a:cs typeface="Urbanist"/>
                <a:sym typeface="Urbanist"/>
              </a:rPr>
              <a:t>PRÁTICAS</a:t>
            </a:r>
            <a:endParaRPr/>
          </a:p>
        </p:txBody>
      </p:sp>
      <p:sp>
        <p:nvSpPr>
          <p:cNvPr id="335" name="Google Shape;335;p11"/>
          <p:cNvSpPr/>
          <p:nvPr/>
        </p:nvSpPr>
        <p:spPr>
          <a:xfrm rot="-5400000">
            <a:off x="-513517" y="1862155"/>
            <a:ext cx="2268549" cy="1241515"/>
          </a:xfrm>
          <a:custGeom>
            <a:rect b="b" l="l" r="r" t="t"/>
            <a:pathLst>
              <a:path extrusionOk="0" h="1241515" w="2268549">
                <a:moveTo>
                  <a:pt x="0" y="0"/>
                </a:moveTo>
                <a:lnTo>
                  <a:pt x="2268549" y="0"/>
                </a:lnTo>
                <a:lnTo>
                  <a:pt x="2268549" y="1241515"/>
                </a:lnTo>
                <a:lnTo>
                  <a:pt x="0" y="12415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11"/>
          <p:cNvSpPr/>
          <p:nvPr/>
        </p:nvSpPr>
        <p:spPr>
          <a:xfrm rot="-5400000">
            <a:off x="16532968" y="7186804"/>
            <a:ext cx="2268549" cy="1241515"/>
          </a:xfrm>
          <a:custGeom>
            <a:rect b="b" l="l" r="r" t="t"/>
            <a:pathLst>
              <a:path extrusionOk="0" h="1241515" w="2268549">
                <a:moveTo>
                  <a:pt x="0" y="0"/>
                </a:moveTo>
                <a:lnTo>
                  <a:pt x="2268549" y="0"/>
                </a:lnTo>
                <a:lnTo>
                  <a:pt x="2268549" y="1241514"/>
                </a:lnTo>
                <a:lnTo>
                  <a:pt x="0" y="12415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2"/>
          <p:cNvSpPr/>
          <p:nvPr/>
        </p:nvSpPr>
        <p:spPr>
          <a:xfrm>
            <a:off x="-126002" y="0"/>
            <a:ext cx="7497744" cy="10843612"/>
          </a:xfrm>
          <a:prstGeom prst="rect">
            <a:avLst/>
          </a:prstGeom>
          <a:solidFill>
            <a:srgbClr val="95C31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12"/>
          <p:cNvSpPr/>
          <p:nvPr/>
        </p:nvSpPr>
        <p:spPr>
          <a:xfrm>
            <a:off x="2834656" y="7944396"/>
            <a:ext cx="1576427" cy="1893120"/>
          </a:xfrm>
          <a:custGeom>
            <a:rect b="b" l="l" r="r" t="t"/>
            <a:pathLst>
              <a:path extrusionOk="0" h="1893120" w="1576427">
                <a:moveTo>
                  <a:pt x="0" y="0"/>
                </a:moveTo>
                <a:lnTo>
                  <a:pt x="1576427" y="0"/>
                </a:lnTo>
                <a:lnTo>
                  <a:pt x="1576427" y="1893120"/>
                </a:lnTo>
                <a:lnTo>
                  <a:pt x="0" y="18931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43" name="Google Shape;343;p12"/>
          <p:cNvGrpSpPr/>
          <p:nvPr/>
        </p:nvGrpSpPr>
        <p:grpSpPr>
          <a:xfrm>
            <a:off x="8109980" y="1395046"/>
            <a:ext cx="7860052" cy="842046"/>
            <a:chOff x="-1524" y="-9525"/>
            <a:chExt cx="10480069" cy="1122728"/>
          </a:xfrm>
        </p:grpSpPr>
        <p:sp>
          <p:nvSpPr>
            <p:cNvPr id="344" name="Google Shape;344;p12"/>
            <p:cNvSpPr/>
            <p:nvPr/>
          </p:nvSpPr>
          <p:spPr>
            <a:xfrm>
              <a:off x="0" y="0"/>
              <a:ext cx="9657664" cy="1111679"/>
            </a:xfrm>
            <a:custGeom>
              <a:rect b="b" l="l" r="r" t="t"/>
              <a:pathLst>
                <a:path extrusionOk="0" h="1111679" w="9657664">
                  <a:moveTo>
                    <a:pt x="0" y="0"/>
                  </a:moveTo>
                  <a:lnTo>
                    <a:pt x="9657664" y="0"/>
                  </a:lnTo>
                  <a:lnTo>
                    <a:pt x="9657664" y="1111679"/>
                  </a:lnTo>
                  <a:lnTo>
                    <a:pt x="0" y="1111679"/>
                  </a:lnTo>
                  <a:close/>
                </a:path>
              </a:pathLst>
            </a:custGeom>
            <a:solidFill>
              <a:srgbClr val="1852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p12"/>
            <p:cNvSpPr/>
            <p:nvPr/>
          </p:nvSpPr>
          <p:spPr>
            <a:xfrm>
              <a:off x="-1524" y="-1524"/>
              <a:ext cx="9660712" cy="1114727"/>
            </a:xfrm>
            <a:custGeom>
              <a:rect b="b" l="l" r="r" t="t"/>
              <a:pathLst>
                <a:path extrusionOk="0" h="1114727" w="9660712">
                  <a:moveTo>
                    <a:pt x="1524" y="0"/>
                  </a:moveTo>
                  <a:lnTo>
                    <a:pt x="9659188" y="0"/>
                  </a:lnTo>
                  <a:cubicBezTo>
                    <a:pt x="9660077" y="0"/>
                    <a:pt x="9660712" y="762"/>
                    <a:pt x="9660712" y="1524"/>
                  </a:cubicBezTo>
                  <a:lnTo>
                    <a:pt x="9660712" y="1113203"/>
                  </a:lnTo>
                  <a:cubicBezTo>
                    <a:pt x="9660712" y="1114092"/>
                    <a:pt x="9659950" y="1114727"/>
                    <a:pt x="9659188" y="1114727"/>
                  </a:cubicBezTo>
                  <a:lnTo>
                    <a:pt x="1524" y="1114727"/>
                  </a:lnTo>
                  <a:cubicBezTo>
                    <a:pt x="635" y="1114727"/>
                    <a:pt x="0" y="1113965"/>
                    <a:pt x="0" y="1113203"/>
                  </a:cubicBezTo>
                  <a:lnTo>
                    <a:pt x="0" y="1524"/>
                  </a:lnTo>
                  <a:cubicBezTo>
                    <a:pt x="0" y="635"/>
                    <a:pt x="762" y="0"/>
                    <a:pt x="1524" y="0"/>
                  </a:cubicBezTo>
                  <a:moveTo>
                    <a:pt x="1524" y="3641"/>
                  </a:moveTo>
                  <a:lnTo>
                    <a:pt x="1524" y="1524"/>
                  </a:lnTo>
                  <a:lnTo>
                    <a:pt x="3744" y="1524"/>
                  </a:lnTo>
                  <a:lnTo>
                    <a:pt x="3744" y="1113203"/>
                  </a:lnTo>
                  <a:lnTo>
                    <a:pt x="1524" y="1113203"/>
                  </a:lnTo>
                  <a:lnTo>
                    <a:pt x="1524" y="1111089"/>
                  </a:lnTo>
                  <a:lnTo>
                    <a:pt x="9659188" y="1111089"/>
                  </a:lnTo>
                  <a:lnTo>
                    <a:pt x="9659188" y="1113203"/>
                  </a:lnTo>
                  <a:lnTo>
                    <a:pt x="9656981" y="1113203"/>
                  </a:lnTo>
                  <a:lnTo>
                    <a:pt x="9656981" y="1524"/>
                  </a:lnTo>
                  <a:lnTo>
                    <a:pt x="9659188" y="1524"/>
                  </a:lnTo>
                  <a:lnTo>
                    <a:pt x="9659188" y="3641"/>
                  </a:lnTo>
                  <a:lnTo>
                    <a:pt x="1524" y="3641"/>
                  </a:lnTo>
                  <a:close/>
                </a:path>
              </a:pathLst>
            </a:custGeom>
            <a:solidFill>
              <a:srgbClr val="1852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" name="Google Shape;346;p12"/>
            <p:cNvSpPr txBox="1"/>
            <p:nvPr/>
          </p:nvSpPr>
          <p:spPr>
            <a:xfrm>
              <a:off x="0" y="-9525"/>
              <a:ext cx="10478545" cy="11211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0800" lIns="50800" spcFirstLastPara="1" rIns="50800" wrap="square" tIns="50800">
              <a:noAutofit/>
            </a:bodyPr>
            <a:lstStyle/>
            <a:p>
              <a:pPr indent="0" lvl="0" marL="0" marR="0" rtl="0" algn="l">
                <a:lnSpc>
                  <a:spcPct val="12000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999" u="sng">
                  <a:solidFill>
                    <a:srgbClr val="FFFFFF"/>
                  </a:solidFill>
                  <a:latin typeface="Urbanist"/>
                  <a:ea typeface="Urbanist"/>
                  <a:cs typeface="Urbanist"/>
                  <a:sym typeface="Urbanist"/>
                </a:rPr>
                <a:t>Data: 26 de Outubro de 2025  </a:t>
              </a:r>
              <a:endParaRPr/>
            </a:p>
          </p:txBody>
        </p:sp>
      </p:grpSp>
      <p:grpSp>
        <p:nvGrpSpPr>
          <p:cNvPr id="347" name="Google Shape;347;p12"/>
          <p:cNvGrpSpPr/>
          <p:nvPr/>
        </p:nvGrpSpPr>
        <p:grpSpPr>
          <a:xfrm>
            <a:off x="16891956" y="8746295"/>
            <a:ext cx="2503468" cy="1540705"/>
            <a:chOff x="0" y="-38100"/>
            <a:chExt cx="659350" cy="405782"/>
          </a:xfrm>
        </p:grpSpPr>
        <p:sp>
          <p:nvSpPr>
            <p:cNvPr id="348" name="Google Shape;348;p12"/>
            <p:cNvSpPr/>
            <p:nvPr/>
          </p:nvSpPr>
          <p:spPr>
            <a:xfrm>
              <a:off x="0" y="0"/>
              <a:ext cx="659350" cy="367682"/>
            </a:xfrm>
            <a:custGeom>
              <a:rect b="b" l="l" r="r" t="t"/>
              <a:pathLst>
                <a:path extrusionOk="0" h="367682" w="659350">
                  <a:moveTo>
                    <a:pt x="0" y="0"/>
                  </a:moveTo>
                  <a:lnTo>
                    <a:pt x="659350" y="0"/>
                  </a:lnTo>
                  <a:lnTo>
                    <a:pt x="659350" y="367682"/>
                  </a:lnTo>
                  <a:lnTo>
                    <a:pt x="0" y="367682"/>
                  </a:lnTo>
                  <a:close/>
                </a:path>
              </a:pathLst>
            </a:custGeom>
            <a:solidFill>
              <a:srgbClr val="95C31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49;p12"/>
            <p:cNvSpPr txBox="1"/>
            <p:nvPr/>
          </p:nvSpPr>
          <p:spPr>
            <a:xfrm>
              <a:off x="0" y="-38100"/>
              <a:ext cx="659350" cy="4057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0" name="Google Shape;350;p12"/>
          <p:cNvGrpSpPr/>
          <p:nvPr/>
        </p:nvGrpSpPr>
        <p:grpSpPr>
          <a:xfrm>
            <a:off x="16891956" y="-138515"/>
            <a:ext cx="2503468" cy="1540705"/>
            <a:chOff x="0" y="-38100"/>
            <a:chExt cx="659350" cy="405782"/>
          </a:xfrm>
        </p:grpSpPr>
        <p:sp>
          <p:nvSpPr>
            <p:cNvPr id="351" name="Google Shape;351;p12"/>
            <p:cNvSpPr/>
            <p:nvPr/>
          </p:nvSpPr>
          <p:spPr>
            <a:xfrm>
              <a:off x="0" y="0"/>
              <a:ext cx="659350" cy="367682"/>
            </a:xfrm>
            <a:custGeom>
              <a:rect b="b" l="l" r="r" t="t"/>
              <a:pathLst>
                <a:path extrusionOk="0" h="367682" w="659350">
                  <a:moveTo>
                    <a:pt x="0" y="0"/>
                  </a:moveTo>
                  <a:lnTo>
                    <a:pt x="659350" y="0"/>
                  </a:lnTo>
                  <a:lnTo>
                    <a:pt x="659350" y="367682"/>
                  </a:lnTo>
                  <a:lnTo>
                    <a:pt x="0" y="367682"/>
                  </a:lnTo>
                  <a:close/>
                </a:path>
              </a:pathLst>
            </a:custGeom>
            <a:solidFill>
              <a:srgbClr val="95C31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12"/>
            <p:cNvSpPr txBox="1"/>
            <p:nvPr/>
          </p:nvSpPr>
          <p:spPr>
            <a:xfrm>
              <a:off x="0" y="-38100"/>
              <a:ext cx="659350" cy="4057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3" name="Google Shape;353;p12"/>
          <p:cNvSpPr/>
          <p:nvPr/>
        </p:nvSpPr>
        <p:spPr>
          <a:xfrm>
            <a:off x="0" y="2969939"/>
            <a:ext cx="7371741" cy="4762958"/>
          </a:xfrm>
          <a:custGeom>
            <a:rect b="b" l="l" r="r" t="t"/>
            <a:pathLst>
              <a:path extrusionOk="0" h="4762958" w="7371741">
                <a:moveTo>
                  <a:pt x="0" y="0"/>
                </a:moveTo>
                <a:lnTo>
                  <a:pt x="7371741" y="0"/>
                </a:lnTo>
                <a:lnTo>
                  <a:pt x="7371741" y="4762958"/>
                </a:lnTo>
                <a:lnTo>
                  <a:pt x="0" y="476295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86443" l="0" r="0" t="-8869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12"/>
          <p:cNvSpPr txBox="1"/>
          <p:nvPr/>
        </p:nvSpPr>
        <p:spPr>
          <a:xfrm>
            <a:off x="558366" y="1085850"/>
            <a:ext cx="6129008" cy="16725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333333"/>
                </a:solidFill>
                <a:latin typeface="Urbanist Black"/>
                <a:ea typeface="Urbanist Black"/>
                <a:cs typeface="Urbanist Black"/>
                <a:sym typeface="Urbanist Black"/>
              </a:rPr>
              <a:t>AULA PRÁTICA PRESENCIAL</a:t>
            </a:r>
            <a:endParaRPr/>
          </a:p>
        </p:txBody>
      </p:sp>
      <p:sp>
        <p:nvSpPr>
          <p:cNvPr id="355" name="Google Shape;355;p12"/>
          <p:cNvSpPr txBox="1"/>
          <p:nvPr/>
        </p:nvSpPr>
        <p:spPr>
          <a:xfrm>
            <a:off x="8111123" y="2622526"/>
            <a:ext cx="7858909" cy="59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300">
                <a:solidFill>
                  <a:srgbClr val="000000"/>
                </a:solidFill>
                <a:latin typeface="Urbanist Black"/>
                <a:ea typeface="Urbanist Black"/>
                <a:cs typeface="Urbanist Black"/>
                <a:sym typeface="Urbanist Black"/>
              </a:rPr>
              <a:t>4 Horas de aulas práticas:</a:t>
            </a:r>
            <a:r>
              <a:rPr lang="en-US" sz="3300">
                <a:solidFill>
                  <a:srgbClr val="000000"/>
                </a:solidFill>
                <a:latin typeface="Urbanist"/>
                <a:ea typeface="Urbanist"/>
                <a:cs typeface="Urbanist"/>
                <a:sym typeface="Urbanist"/>
              </a:rPr>
              <a:t> 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>
              <a:solidFill>
                <a:srgbClr val="000000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-356235" lvl="1" marL="71247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Char char="•"/>
            </a:pPr>
            <a:r>
              <a:rPr b="1" i="0" lang="en-US" sz="3300" u="none" cap="none" strike="noStrike">
                <a:solidFill>
                  <a:srgbClr val="000000"/>
                </a:solidFill>
                <a:latin typeface="Urbanist"/>
                <a:ea typeface="Urbanist"/>
                <a:cs typeface="Urbanist"/>
                <a:sym typeface="Urbanist"/>
              </a:rPr>
              <a:t>Aula prática de localização da lesão e técnicas de neuroreabilitação.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300">
              <a:solidFill>
                <a:srgbClr val="000000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-356235" lvl="1" marL="71247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Char char="•"/>
            </a:pPr>
            <a:r>
              <a:rPr b="1" i="0" lang="en-US" sz="3300" u="none" cap="none" strike="noStrike">
                <a:solidFill>
                  <a:srgbClr val="000000"/>
                </a:solidFill>
                <a:latin typeface="Urbanist"/>
                <a:ea typeface="Urbanist"/>
                <a:cs typeface="Urbanist"/>
                <a:sym typeface="Urbanist"/>
              </a:rPr>
              <a:t>Práticas de aparelhos em lesões neurológicas.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300">
              <a:solidFill>
                <a:srgbClr val="000000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-356235" lvl="1" marL="71247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Char char="•"/>
            </a:pPr>
            <a:r>
              <a:rPr b="1" i="0" lang="en-US" sz="3300" u="none" cap="none" strike="noStrike">
                <a:solidFill>
                  <a:srgbClr val="000000"/>
                </a:solidFill>
                <a:latin typeface="Urbanist"/>
                <a:ea typeface="Urbanist"/>
                <a:cs typeface="Urbanist"/>
                <a:sym typeface="Urbanist"/>
              </a:rPr>
              <a:t>Práticas de treino locomotor e exercícios terapêuticos em pacientes atáxicos, paréticos, paralisados e tetraplégicos.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0" name="Google Shape;360;p13"/>
          <p:cNvGrpSpPr/>
          <p:nvPr/>
        </p:nvGrpSpPr>
        <p:grpSpPr>
          <a:xfrm rot="-8411">
            <a:off x="16091719" y="-364455"/>
            <a:ext cx="2904053" cy="2712723"/>
            <a:chOff x="0" y="-38100"/>
            <a:chExt cx="692895" cy="647244"/>
          </a:xfrm>
        </p:grpSpPr>
        <p:sp>
          <p:nvSpPr>
            <p:cNvPr id="361" name="Google Shape;361;p13"/>
            <p:cNvSpPr/>
            <p:nvPr/>
          </p:nvSpPr>
          <p:spPr>
            <a:xfrm>
              <a:off x="0" y="0"/>
              <a:ext cx="692895" cy="609144"/>
            </a:xfrm>
            <a:custGeom>
              <a:rect b="b" l="l" r="r" t="t"/>
              <a:pathLst>
                <a:path extrusionOk="0" h="609144" w="692895">
                  <a:moveTo>
                    <a:pt x="0" y="0"/>
                  </a:moveTo>
                  <a:lnTo>
                    <a:pt x="692895" y="0"/>
                  </a:lnTo>
                  <a:lnTo>
                    <a:pt x="692895" y="609144"/>
                  </a:lnTo>
                  <a:lnTo>
                    <a:pt x="0" y="609144"/>
                  </a:lnTo>
                  <a:close/>
                </a:path>
              </a:pathLst>
            </a:custGeom>
            <a:solidFill>
              <a:srgbClr val="FFFFFF">
                <a:alpha val="6980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13"/>
            <p:cNvSpPr txBox="1"/>
            <p:nvPr/>
          </p:nvSpPr>
          <p:spPr>
            <a:xfrm>
              <a:off x="0" y="-38100"/>
              <a:ext cx="692895" cy="6472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3" name="Google Shape;363;p13"/>
          <p:cNvGrpSpPr/>
          <p:nvPr/>
        </p:nvGrpSpPr>
        <p:grpSpPr>
          <a:xfrm rot="-8411">
            <a:off x="-76557" y="8850797"/>
            <a:ext cx="2904053" cy="2712723"/>
            <a:chOff x="0" y="-38100"/>
            <a:chExt cx="692895" cy="647244"/>
          </a:xfrm>
        </p:grpSpPr>
        <p:sp>
          <p:nvSpPr>
            <p:cNvPr id="364" name="Google Shape;364;p13"/>
            <p:cNvSpPr/>
            <p:nvPr/>
          </p:nvSpPr>
          <p:spPr>
            <a:xfrm>
              <a:off x="0" y="0"/>
              <a:ext cx="692895" cy="609144"/>
            </a:xfrm>
            <a:custGeom>
              <a:rect b="b" l="l" r="r" t="t"/>
              <a:pathLst>
                <a:path extrusionOk="0" h="609144" w="692895">
                  <a:moveTo>
                    <a:pt x="0" y="0"/>
                  </a:moveTo>
                  <a:lnTo>
                    <a:pt x="692895" y="0"/>
                  </a:lnTo>
                  <a:lnTo>
                    <a:pt x="692895" y="609144"/>
                  </a:lnTo>
                  <a:lnTo>
                    <a:pt x="0" y="609144"/>
                  </a:lnTo>
                  <a:close/>
                </a:path>
              </a:pathLst>
            </a:custGeom>
            <a:solidFill>
              <a:srgbClr val="FFFFFF">
                <a:alpha val="6980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365;p13"/>
            <p:cNvSpPr txBox="1"/>
            <p:nvPr/>
          </p:nvSpPr>
          <p:spPr>
            <a:xfrm>
              <a:off x="0" y="-38100"/>
              <a:ext cx="692895" cy="6472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6" name="Google Shape;366;p13"/>
          <p:cNvGrpSpPr/>
          <p:nvPr/>
        </p:nvGrpSpPr>
        <p:grpSpPr>
          <a:xfrm rot="-8411">
            <a:off x="14962491" y="-1720531"/>
            <a:ext cx="3685850" cy="2870352"/>
            <a:chOff x="0" y="-38100"/>
            <a:chExt cx="879428" cy="684854"/>
          </a:xfrm>
        </p:grpSpPr>
        <p:sp>
          <p:nvSpPr>
            <p:cNvPr id="367" name="Google Shape;367;p13"/>
            <p:cNvSpPr/>
            <p:nvPr/>
          </p:nvSpPr>
          <p:spPr>
            <a:xfrm>
              <a:off x="0" y="0"/>
              <a:ext cx="879428" cy="646754"/>
            </a:xfrm>
            <a:custGeom>
              <a:rect b="b" l="l" r="r" t="t"/>
              <a:pathLst>
                <a:path extrusionOk="0" h="646754" w="879428">
                  <a:moveTo>
                    <a:pt x="0" y="0"/>
                  </a:moveTo>
                  <a:lnTo>
                    <a:pt x="879428" y="0"/>
                  </a:lnTo>
                  <a:lnTo>
                    <a:pt x="879428" y="646754"/>
                  </a:lnTo>
                  <a:lnTo>
                    <a:pt x="0" y="646754"/>
                  </a:lnTo>
                  <a:close/>
                </a:path>
              </a:pathLst>
            </a:custGeom>
            <a:solidFill>
              <a:srgbClr val="95C31F">
                <a:alpha val="6980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13"/>
            <p:cNvSpPr txBox="1"/>
            <p:nvPr/>
          </p:nvSpPr>
          <p:spPr>
            <a:xfrm>
              <a:off x="0" y="-38100"/>
              <a:ext cx="879428" cy="6848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9" name="Google Shape;369;p13"/>
          <p:cNvGrpSpPr/>
          <p:nvPr/>
        </p:nvGrpSpPr>
        <p:grpSpPr>
          <a:xfrm rot="-8411">
            <a:off x="-76372" y="8686495"/>
            <a:ext cx="8357827" cy="2870352"/>
            <a:chOff x="0" y="-38100"/>
            <a:chExt cx="1994142" cy="684854"/>
          </a:xfrm>
        </p:grpSpPr>
        <p:sp>
          <p:nvSpPr>
            <p:cNvPr id="370" name="Google Shape;370;p13"/>
            <p:cNvSpPr/>
            <p:nvPr/>
          </p:nvSpPr>
          <p:spPr>
            <a:xfrm>
              <a:off x="0" y="0"/>
              <a:ext cx="1994142" cy="646754"/>
            </a:xfrm>
            <a:custGeom>
              <a:rect b="b" l="l" r="r" t="t"/>
              <a:pathLst>
                <a:path extrusionOk="0" h="646754" w="1994142">
                  <a:moveTo>
                    <a:pt x="0" y="0"/>
                  </a:moveTo>
                  <a:lnTo>
                    <a:pt x="1994142" y="0"/>
                  </a:lnTo>
                  <a:lnTo>
                    <a:pt x="1994142" y="646754"/>
                  </a:lnTo>
                  <a:lnTo>
                    <a:pt x="0" y="646754"/>
                  </a:lnTo>
                  <a:close/>
                </a:path>
              </a:pathLst>
            </a:custGeom>
            <a:solidFill>
              <a:srgbClr val="95C31F">
                <a:alpha val="6980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371;p13"/>
            <p:cNvSpPr txBox="1"/>
            <p:nvPr/>
          </p:nvSpPr>
          <p:spPr>
            <a:xfrm>
              <a:off x="0" y="-38100"/>
              <a:ext cx="1994142" cy="6848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2" name="Google Shape;372;p13"/>
          <p:cNvSpPr/>
          <p:nvPr/>
        </p:nvSpPr>
        <p:spPr>
          <a:xfrm>
            <a:off x="4449506" y="5382076"/>
            <a:ext cx="1370524" cy="1370524"/>
          </a:xfrm>
          <a:custGeom>
            <a:rect b="b" l="l" r="r" t="t"/>
            <a:pathLst>
              <a:path extrusionOk="0" h="1370524" w="1370524">
                <a:moveTo>
                  <a:pt x="0" y="0"/>
                </a:moveTo>
                <a:lnTo>
                  <a:pt x="1370524" y="0"/>
                </a:lnTo>
                <a:lnTo>
                  <a:pt x="1370524" y="1370524"/>
                </a:lnTo>
                <a:lnTo>
                  <a:pt x="0" y="13705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13"/>
          <p:cNvSpPr/>
          <p:nvPr/>
        </p:nvSpPr>
        <p:spPr>
          <a:xfrm>
            <a:off x="4449506" y="3714595"/>
            <a:ext cx="1370524" cy="1370524"/>
          </a:xfrm>
          <a:custGeom>
            <a:rect b="b" l="l" r="r" t="t"/>
            <a:pathLst>
              <a:path extrusionOk="0" h="1370524" w="1370524">
                <a:moveTo>
                  <a:pt x="0" y="0"/>
                </a:moveTo>
                <a:lnTo>
                  <a:pt x="1370524" y="0"/>
                </a:lnTo>
                <a:lnTo>
                  <a:pt x="1370524" y="1370524"/>
                </a:lnTo>
                <a:lnTo>
                  <a:pt x="0" y="13705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13"/>
          <p:cNvSpPr/>
          <p:nvPr/>
        </p:nvSpPr>
        <p:spPr>
          <a:xfrm>
            <a:off x="15967514" y="1456185"/>
            <a:ext cx="1576427" cy="1893120"/>
          </a:xfrm>
          <a:custGeom>
            <a:rect b="b" l="l" r="r" t="t"/>
            <a:pathLst>
              <a:path extrusionOk="0" h="1893120" w="1576427">
                <a:moveTo>
                  <a:pt x="0" y="0"/>
                </a:moveTo>
                <a:lnTo>
                  <a:pt x="1576427" y="0"/>
                </a:lnTo>
                <a:lnTo>
                  <a:pt x="1576427" y="1893119"/>
                </a:lnTo>
                <a:lnTo>
                  <a:pt x="0" y="18931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13"/>
          <p:cNvSpPr/>
          <p:nvPr/>
        </p:nvSpPr>
        <p:spPr>
          <a:xfrm>
            <a:off x="7866913" y="3585323"/>
            <a:ext cx="10421087" cy="6708575"/>
          </a:xfrm>
          <a:custGeom>
            <a:rect b="b" l="l" r="r" t="t"/>
            <a:pathLst>
              <a:path extrusionOk="0" h="6708575" w="10421087">
                <a:moveTo>
                  <a:pt x="0" y="0"/>
                </a:moveTo>
                <a:lnTo>
                  <a:pt x="10421087" y="0"/>
                </a:lnTo>
                <a:lnTo>
                  <a:pt x="10421087" y="6708575"/>
                </a:lnTo>
                <a:lnTo>
                  <a:pt x="0" y="67085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13"/>
          <p:cNvSpPr txBox="1"/>
          <p:nvPr/>
        </p:nvSpPr>
        <p:spPr>
          <a:xfrm>
            <a:off x="1028700" y="1610908"/>
            <a:ext cx="11985573" cy="9829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999">
                <a:solidFill>
                  <a:srgbClr val="000000"/>
                </a:solidFill>
                <a:latin typeface="Urbanist Black"/>
                <a:ea typeface="Urbanist Black"/>
                <a:cs typeface="Urbanist Black"/>
                <a:sym typeface="Urbanist Black"/>
              </a:rPr>
              <a:t>LOCAL - </a:t>
            </a:r>
            <a:r>
              <a:rPr lang="en-US" sz="6999">
                <a:solidFill>
                  <a:srgbClr val="F29100"/>
                </a:solidFill>
                <a:latin typeface="Urbanist Black"/>
                <a:ea typeface="Urbanist Black"/>
                <a:cs typeface="Urbanist Black"/>
                <a:sym typeface="Urbanist Black"/>
              </a:rPr>
              <a:t>AULAS PRÁTICAS</a:t>
            </a:r>
            <a:endParaRPr/>
          </a:p>
        </p:txBody>
      </p:sp>
      <p:sp>
        <p:nvSpPr>
          <p:cNvPr id="377" name="Google Shape;377;p13"/>
          <p:cNvSpPr txBox="1"/>
          <p:nvPr/>
        </p:nvSpPr>
        <p:spPr>
          <a:xfrm>
            <a:off x="1028700" y="3937451"/>
            <a:ext cx="6350337" cy="35083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999">
                <a:solidFill>
                  <a:srgbClr val="000000"/>
                </a:solidFill>
                <a:latin typeface="Urbanist"/>
                <a:ea typeface="Urbanist"/>
                <a:cs typeface="Urbanist"/>
                <a:sym typeface="Urbanist"/>
              </a:rPr>
              <a:t>Fisio Care Pet - Unidade Rio de Janeiro</a:t>
            </a:r>
            <a:endParaRPr/>
          </a:p>
          <a:p>
            <a:pPr indent="0" lvl="0" marL="0" marR="0" rtl="0" algn="l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999">
              <a:solidFill>
                <a:srgbClr val="000000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0" lvl="0" marL="0" marR="0" rtl="0" algn="l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99">
                <a:solidFill>
                  <a:srgbClr val="000000"/>
                </a:solidFill>
                <a:latin typeface="Urbanist Medium"/>
                <a:ea typeface="Urbanist Medium"/>
                <a:cs typeface="Urbanist Medium"/>
                <a:sym typeface="Urbanist Medium"/>
              </a:rPr>
              <a:t>Jacarepagua - Rua Comendador Siqueira, 67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14"/>
          <p:cNvSpPr txBox="1"/>
          <p:nvPr/>
        </p:nvSpPr>
        <p:spPr>
          <a:xfrm>
            <a:off x="1858656" y="1515355"/>
            <a:ext cx="14570688" cy="27896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999">
                <a:solidFill>
                  <a:srgbClr val="95C31F"/>
                </a:solidFill>
                <a:latin typeface="Urbanist Black"/>
                <a:ea typeface="Urbanist Black"/>
                <a:cs typeface="Urbanist Black"/>
                <a:sym typeface="Urbanist Black"/>
              </a:rPr>
              <a:t>INSCREVA-SE </a:t>
            </a:r>
            <a:endParaRPr/>
          </a:p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600">
                <a:solidFill>
                  <a:srgbClr val="000000"/>
                </a:solidFill>
                <a:latin typeface="Urbanist"/>
                <a:ea typeface="Urbanist"/>
                <a:cs typeface="Urbanist"/>
                <a:sym typeface="Urbanist"/>
              </a:rPr>
              <a:t>agora mesmo e se torne um profssional renomado </a:t>
            </a:r>
            <a:endParaRPr/>
          </a:p>
        </p:txBody>
      </p:sp>
      <p:sp>
        <p:nvSpPr>
          <p:cNvPr id="383" name="Google Shape;383;p14"/>
          <p:cNvSpPr txBox="1"/>
          <p:nvPr/>
        </p:nvSpPr>
        <p:spPr>
          <a:xfrm>
            <a:off x="3517808" y="5057775"/>
            <a:ext cx="11252384" cy="28770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106" u="sng">
                <a:solidFill>
                  <a:srgbClr val="000000"/>
                </a:solidFill>
                <a:latin typeface="Urbanist"/>
                <a:ea typeface="Urbanist"/>
                <a:cs typeface="Urbanist"/>
                <a:sym typeface="Urbanist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fisiocarepet.com.br</a:t>
            </a:r>
            <a:endParaRPr/>
          </a:p>
          <a:p>
            <a:pPr indent="0" lvl="0" marL="0" marR="0" rtl="0" algn="ctr">
              <a:lnSpc>
                <a:spcPct val="1399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106" u="sng">
              <a:solidFill>
                <a:srgbClr val="000000"/>
              </a:solidFill>
              <a:latin typeface="Urbanist"/>
              <a:ea typeface="Urbanist"/>
              <a:cs typeface="Urbanist"/>
              <a:sym typeface="Urbanist"/>
              <a:hlinkClick r:id="rId4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marR="0" rtl="0" algn="ctr">
              <a:lnSpc>
                <a:spcPct val="1399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6">
                <a:solidFill>
                  <a:srgbClr val="000000"/>
                </a:solidFill>
                <a:latin typeface="Urbanist"/>
                <a:ea typeface="Urbanist"/>
                <a:cs typeface="Urbanist"/>
                <a:sym typeface="Urbanist"/>
              </a:rPr>
              <a:t>Garanta sua participação melhor curso de formação em fisioterapia veterinária do Brasil.</a:t>
            </a:r>
            <a:endParaRPr/>
          </a:p>
        </p:txBody>
      </p:sp>
      <p:grpSp>
        <p:nvGrpSpPr>
          <p:cNvPr id="384" name="Google Shape;384;p14"/>
          <p:cNvGrpSpPr/>
          <p:nvPr/>
        </p:nvGrpSpPr>
        <p:grpSpPr>
          <a:xfrm>
            <a:off x="16684397" y="-170261"/>
            <a:ext cx="1603603" cy="10457261"/>
            <a:chOff x="0" y="-38100"/>
            <a:chExt cx="358845" cy="2340067"/>
          </a:xfrm>
        </p:grpSpPr>
        <p:sp>
          <p:nvSpPr>
            <p:cNvPr id="385" name="Google Shape;385;p14"/>
            <p:cNvSpPr/>
            <p:nvPr/>
          </p:nvSpPr>
          <p:spPr>
            <a:xfrm>
              <a:off x="0" y="0"/>
              <a:ext cx="358845" cy="2301967"/>
            </a:xfrm>
            <a:custGeom>
              <a:rect b="b" l="l" r="r" t="t"/>
              <a:pathLst>
                <a:path extrusionOk="0" h="2301967" w="358845">
                  <a:moveTo>
                    <a:pt x="0" y="0"/>
                  </a:moveTo>
                  <a:lnTo>
                    <a:pt x="358845" y="0"/>
                  </a:lnTo>
                  <a:lnTo>
                    <a:pt x="358845" y="2301967"/>
                  </a:lnTo>
                  <a:lnTo>
                    <a:pt x="0" y="2301967"/>
                  </a:lnTo>
                  <a:close/>
                </a:path>
              </a:pathLst>
            </a:custGeom>
            <a:solidFill>
              <a:srgbClr val="F29100">
                <a:alpha val="6980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" name="Google Shape;386;p14"/>
            <p:cNvSpPr txBox="1"/>
            <p:nvPr/>
          </p:nvSpPr>
          <p:spPr>
            <a:xfrm>
              <a:off x="0" y="-38100"/>
              <a:ext cx="358845" cy="23400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7" name="Google Shape;387;p14"/>
          <p:cNvGrpSpPr/>
          <p:nvPr/>
        </p:nvGrpSpPr>
        <p:grpSpPr>
          <a:xfrm>
            <a:off x="0" y="-170261"/>
            <a:ext cx="1603603" cy="10457261"/>
            <a:chOff x="0" y="-38100"/>
            <a:chExt cx="358845" cy="2340067"/>
          </a:xfrm>
        </p:grpSpPr>
        <p:sp>
          <p:nvSpPr>
            <p:cNvPr id="388" name="Google Shape;388;p14"/>
            <p:cNvSpPr/>
            <p:nvPr/>
          </p:nvSpPr>
          <p:spPr>
            <a:xfrm>
              <a:off x="0" y="0"/>
              <a:ext cx="358845" cy="2301967"/>
            </a:xfrm>
            <a:custGeom>
              <a:rect b="b" l="l" r="r" t="t"/>
              <a:pathLst>
                <a:path extrusionOk="0" h="2301967" w="358845">
                  <a:moveTo>
                    <a:pt x="0" y="0"/>
                  </a:moveTo>
                  <a:lnTo>
                    <a:pt x="358845" y="0"/>
                  </a:lnTo>
                  <a:lnTo>
                    <a:pt x="358845" y="2301967"/>
                  </a:lnTo>
                  <a:lnTo>
                    <a:pt x="0" y="2301967"/>
                  </a:lnTo>
                  <a:close/>
                </a:path>
              </a:pathLst>
            </a:custGeom>
            <a:solidFill>
              <a:srgbClr val="F29100">
                <a:alpha val="6980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" name="Google Shape;389;p14"/>
            <p:cNvSpPr txBox="1"/>
            <p:nvPr/>
          </p:nvSpPr>
          <p:spPr>
            <a:xfrm>
              <a:off x="0" y="-38100"/>
              <a:ext cx="358845" cy="23400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0" name="Google Shape;390;p14"/>
          <p:cNvGrpSpPr/>
          <p:nvPr/>
        </p:nvGrpSpPr>
        <p:grpSpPr>
          <a:xfrm>
            <a:off x="1603603" y="9088039"/>
            <a:ext cx="15080794" cy="1198961"/>
            <a:chOff x="0" y="-38100"/>
            <a:chExt cx="3374696" cy="268297"/>
          </a:xfrm>
        </p:grpSpPr>
        <p:sp>
          <p:nvSpPr>
            <p:cNvPr id="391" name="Google Shape;391;p14"/>
            <p:cNvSpPr/>
            <p:nvPr/>
          </p:nvSpPr>
          <p:spPr>
            <a:xfrm>
              <a:off x="0" y="0"/>
              <a:ext cx="3374696" cy="230197"/>
            </a:xfrm>
            <a:custGeom>
              <a:rect b="b" l="l" r="r" t="t"/>
              <a:pathLst>
                <a:path extrusionOk="0" h="230197" w="3374696">
                  <a:moveTo>
                    <a:pt x="0" y="0"/>
                  </a:moveTo>
                  <a:lnTo>
                    <a:pt x="3374696" y="0"/>
                  </a:lnTo>
                  <a:lnTo>
                    <a:pt x="3374696" y="230197"/>
                  </a:lnTo>
                  <a:lnTo>
                    <a:pt x="0" y="230197"/>
                  </a:lnTo>
                  <a:close/>
                </a:path>
              </a:pathLst>
            </a:custGeom>
            <a:solidFill>
              <a:srgbClr val="95C31F">
                <a:alpha val="6980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" name="Google Shape;392;p14"/>
            <p:cNvSpPr txBox="1"/>
            <p:nvPr/>
          </p:nvSpPr>
          <p:spPr>
            <a:xfrm>
              <a:off x="0" y="-38100"/>
              <a:ext cx="3374696" cy="2682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3" name="Google Shape;393;p14"/>
          <p:cNvSpPr/>
          <p:nvPr/>
        </p:nvSpPr>
        <p:spPr>
          <a:xfrm>
            <a:off x="8505991" y="8492119"/>
            <a:ext cx="1276018" cy="1532361"/>
          </a:xfrm>
          <a:custGeom>
            <a:rect b="b" l="l" r="r" t="t"/>
            <a:pathLst>
              <a:path extrusionOk="0" h="1532361" w="1276018">
                <a:moveTo>
                  <a:pt x="0" y="0"/>
                </a:moveTo>
                <a:lnTo>
                  <a:pt x="1276018" y="0"/>
                </a:lnTo>
                <a:lnTo>
                  <a:pt x="1276018" y="1532362"/>
                </a:lnTo>
                <a:lnTo>
                  <a:pt x="0" y="15323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8" name="Google Shape;398;p15"/>
          <p:cNvGrpSpPr/>
          <p:nvPr/>
        </p:nvGrpSpPr>
        <p:grpSpPr>
          <a:xfrm>
            <a:off x="11141895" y="4320871"/>
            <a:ext cx="8574886" cy="7088047"/>
            <a:chOff x="0" y="-38100"/>
            <a:chExt cx="1918840" cy="1586124"/>
          </a:xfrm>
        </p:grpSpPr>
        <p:sp>
          <p:nvSpPr>
            <p:cNvPr id="399" name="Google Shape;399;p15"/>
            <p:cNvSpPr/>
            <p:nvPr/>
          </p:nvSpPr>
          <p:spPr>
            <a:xfrm>
              <a:off x="0" y="0"/>
              <a:ext cx="1918840" cy="1548024"/>
            </a:xfrm>
            <a:custGeom>
              <a:rect b="b" l="l" r="r" t="t"/>
              <a:pathLst>
                <a:path extrusionOk="0" h="1548024" w="1918840">
                  <a:moveTo>
                    <a:pt x="0" y="0"/>
                  </a:moveTo>
                  <a:lnTo>
                    <a:pt x="1918840" y="0"/>
                  </a:lnTo>
                  <a:lnTo>
                    <a:pt x="1918840" y="1548024"/>
                  </a:lnTo>
                  <a:lnTo>
                    <a:pt x="0" y="1548024"/>
                  </a:lnTo>
                  <a:close/>
                </a:path>
              </a:pathLst>
            </a:custGeom>
            <a:solidFill>
              <a:srgbClr val="95C31F">
                <a:alpha val="6980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400;p15"/>
            <p:cNvSpPr txBox="1"/>
            <p:nvPr/>
          </p:nvSpPr>
          <p:spPr>
            <a:xfrm>
              <a:off x="0" y="-38100"/>
              <a:ext cx="1918840" cy="15861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1" name="Google Shape;401;p15"/>
          <p:cNvGrpSpPr/>
          <p:nvPr/>
        </p:nvGrpSpPr>
        <p:grpSpPr>
          <a:xfrm>
            <a:off x="-1124451" y="-183629"/>
            <a:ext cx="2620743" cy="2575891"/>
            <a:chOff x="0" y="-38100"/>
            <a:chExt cx="586455" cy="576418"/>
          </a:xfrm>
        </p:grpSpPr>
        <p:sp>
          <p:nvSpPr>
            <p:cNvPr id="402" name="Google Shape;402;p15"/>
            <p:cNvSpPr/>
            <p:nvPr/>
          </p:nvSpPr>
          <p:spPr>
            <a:xfrm>
              <a:off x="0" y="0"/>
              <a:ext cx="586455" cy="538318"/>
            </a:xfrm>
            <a:custGeom>
              <a:rect b="b" l="l" r="r" t="t"/>
              <a:pathLst>
                <a:path extrusionOk="0" h="538318" w="586455">
                  <a:moveTo>
                    <a:pt x="0" y="0"/>
                  </a:moveTo>
                  <a:lnTo>
                    <a:pt x="586455" y="0"/>
                  </a:lnTo>
                  <a:lnTo>
                    <a:pt x="586455" y="538318"/>
                  </a:lnTo>
                  <a:lnTo>
                    <a:pt x="0" y="538318"/>
                  </a:lnTo>
                  <a:close/>
                </a:path>
              </a:pathLst>
            </a:custGeom>
            <a:solidFill>
              <a:srgbClr val="F29100">
                <a:alpha val="6980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" name="Google Shape;403;p15"/>
            <p:cNvSpPr txBox="1"/>
            <p:nvPr/>
          </p:nvSpPr>
          <p:spPr>
            <a:xfrm>
              <a:off x="0" y="-38100"/>
              <a:ext cx="586455" cy="5764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4" name="Google Shape;404;p15"/>
          <p:cNvSpPr txBox="1"/>
          <p:nvPr/>
        </p:nvSpPr>
        <p:spPr>
          <a:xfrm>
            <a:off x="2156062" y="1104900"/>
            <a:ext cx="16131938" cy="1935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999">
                <a:solidFill>
                  <a:srgbClr val="95C31F"/>
                </a:solidFill>
                <a:latin typeface="Urbanist Black"/>
                <a:ea typeface="Urbanist Black"/>
                <a:cs typeface="Urbanist Black"/>
                <a:sym typeface="Urbanist Black"/>
              </a:rPr>
              <a:t>DÚVIDAS?</a:t>
            </a:r>
            <a:endParaRPr/>
          </a:p>
          <a:p>
            <a:pPr indent="0" lvl="0" marL="0" marR="0" rtl="0" algn="l">
              <a:lnSpc>
                <a:spcPct val="108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999">
                <a:solidFill>
                  <a:srgbClr val="000000"/>
                </a:solidFill>
                <a:latin typeface="Urbanist"/>
                <a:ea typeface="Urbanist"/>
                <a:cs typeface="Urbanist"/>
                <a:sym typeface="Urbanist"/>
              </a:rPr>
              <a:t>Estamos aqui para te ajudar</a:t>
            </a:r>
            <a:endParaRPr/>
          </a:p>
        </p:txBody>
      </p:sp>
      <p:sp>
        <p:nvSpPr>
          <p:cNvPr id="405" name="Google Shape;405;p15"/>
          <p:cNvSpPr txBox="1"/>
          <p:nvPr/>
        </p:nvSpPr>
        <p:spPr>
          <a:xfrm>
            <a:off x="12083898" y="4985849"/>
            <a:ext cx="5541941" cy="40474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2259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906">
                <a:solidFill>
                  <a:srgbClr val="000000"/>
                </a:solidFill>
                <a:latin typeface="Urbanist"/>
                <a:ea typeface="Urbanist"/>
                <a:cs typeface="Urbanist"/>
                <a:sym typeface="Urbanist"/>
              </a:rPr>
              <a:t>Dados da Conta para Depósito: </a:t>
            </a:r>
            <a:endParaRPr/>
          </a:p>
          <a:p>
            <a:pPr indent="0" lvl="0" marL="0" marR="0" rtl="0" algn="l">
              <a:lnSpc>
                <a:spcPct val="2259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906">
                <a:solidFill>
                  <a:srgbClr val="000000"/>
                </a:solidFill>
                <a:latin typeface="Urbanist SemiBold"/>
                <a:ea typeface="Urbanist SemiBold"/>
                <a:cs typeface="Urbanist SemiBold"/>
                <a:sym typeface="Urbanist SemiBold"/>
              </a:rPr>
              <a:t>Banco Bradesco Ag 7748</a:t>
            </a:r>
            <a:endParaRPr/>
          </a:p>
          <a:p>
            <a:pPr indent="0" lvl="0" marL="0" marR="0" rtl="0" algn="l">
              <a:lnSpc>
                <a:spcPct val="2259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906">
                <a:solidFill>
                  <a:srgbClr val="000000"/>
                </a:solidFill>
                <a:latin typeface="Urbanist SemiBold"/>
                <a:ea typeface="Urbanist SemiBold"/>
                <a:cs typeface="Urbanist SemiBold"/>
                <a:sym typeface="Urbanist SemiBold"/>
              </a:rPr>
              <a:t>C.C90926-2 Fisio Care Pet Cursos de Pós-graduação</a:t>
            </a:r>
            <a:endParaRPr/>
          </a:p>
          <a:p>
            <a:pPr indent="0" lvl="0" marL="0" marR="0" rtl="0" algn="l">
              <a:lnSpc>
                <a:spcPct val="2259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906">
                <a:solidFill>
                  <a:srgbClr val="000000"/>
                </a:solidFill>
                <a:latin typeface="Urbanist SemiBold"/>
                <a:ea typeface="Urbanist SemiBold"/>
                <a:cs typeface="Urbanist SemiBold"/>
                <a:sym typeface="Urbanist SemiBold"/>
              </a:rPr>
              <a:t>Cnpj 50.621.509/0001-20 (pix)</a:t>
            </a:r>
            <a:endParaRPr/>
          </a:p>
        </p:txBody>
      </p:sp>
      <p:sp>
        <p:nvSpPr>
          <p:cNvPr id="406" name="Google Shape;406;p15"/>
          <p:cNvSpPr txBox="1"/>
          <p:nvPr/>
        </p:nvSpPr>
        <p:spPr>
          <a:xfrm>
            <a:off x="2156062" y="5140896"/>
            <a:ext cx="2005976" cy="10816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399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564">
                <a:solidFill>
                  <a:srgbClr val="000000"/>
                </a:solidFill>
                <a:latin typeface="Urbanist"/>
                <a:ea typeface="Urbanist"/>
                <a:cs typeface="Urbanist"/>
                <a:sym typeface="Urbanist"/>
              </a:rPr>
              <a:t>Celular</a:t>
            </a:r>
            <a:endParaRPr/>
          </a:p>
          <a:p>
            <a:pPr indent="0" lvl="0" marL="0" marR="0" rtl="0" algn="ctr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4">
                <a:solidFill>
                  <a:srgbClr val="000000"/>
                </a:solidFill>
                <a:latin typeface="Urbanist"/>
                <a:ea typeface="Urbanist"/>
                <a:cs typeface="Urbanist"/>
                <a:sym typeface="Urbanist"/>
              </a:rPr>
              <a:t>11 97653-0774</a:t>
            </a:r>
            <a:endParaRPr/>
          </a:p>
        </p:txBody>
      </p:sp>
      <p:sp>
        <p:nvSpPr>
          <p:cNvPr id="407" name="Google Shape;407;p15"/>
          <p:cNvSpPr txBox="1"/>
          <p:nvPr/>
        </p:nvSpPr>
        <p:spPr>
          <a:xfrm>
            <a:off x="2156062" y="7156371"/>
            <a:ext cx="2303240" cy="10816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564">
                <a:solidFill>
                  <a:srgbClr val="000000"/>
                </a:solidFill>
                <a:latin typeface="Urbanist"/>
                <a:ea typeface="Urbanist"/>
                <a:cs typeface="Urbanist"/>
                <a:sym typeface="Urbanist"/>
              </a:rPr>
              <a:t>Whats App</a:t>
            </a:r>
            <a:endParaRPr/>
          </a:p>
          <a:p>
            <a:pPr indent="0" lvl="0" marL="0" marR="0" rtl="0" algn="ctr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4">
                <a:solidFill>
                  <a:srgbClr val="000000"/>
                </a:solidFill>
                <a:latin typeface="Urbanist"/>
                <a:ea typeface="Urbanist"/>
                <a:cs typeface="Urbanist"/>
                <a:sym typeface="Urbanist"/>
              </a:rPr>
              <a:t>11 97653-0774</a:t>
            </a:r>
            <a:endParaRPr/>
          </a:p>
        </p:txBody>
      </p:sp>
      <p:sp>
        <p:nvSpPr>
          <p:cNvPr id="408" name="Google Shape;408;p15"/>
          <p:cNvSpPr txBox="1"/>
          <p:nvPr/>
        </p:nvSpPr>
        <p:spPr>
          <a:xfrm>
            <a:off x="5187823" y="5067300"/>
            <a:ext cx="4925372" cy="10816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564">
                <a:solidFill>
                  <a:srgbClr val="000000"/>
                </a:solidFill>
                <a:latin typeface="Urbanist"/>
                <a:ea typeface="Urbanist"/>
                <a:cs typeface="Urbanist"/>
                <a:sym typeface="Urbanist"/>
              </a:rPr>
              <a:t>E-mail</a:t>
            </a:r>
            <a:endParaRPr/>
          </a:p>
          <a:p>
            <a:pPr indent="0" lvl="0" marL="0" marR="0" rtl="0" algn="l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4">
                <a:solidFill>
                  <a:srgbClr val="000000"/>
                </a:solidFill>
                <a:latin typeface="Urbanist"/>
                <a:ea typeface="Urbanist"/>
                <a:cs typeface="Urbanist"/>
                <a:sym typeface="Urbanist"/>
              </a:rPr>
              <a:t>fisiocarepetacademy@gmail.com</a:t>
            </a:r>
            <a:endParaRPr/>
          </a:p>
        </p:txBody>
      </p:sp>
      <p:sp>
        <p:nvSpPr>
          <p:cNvPr id="409" name="Google Shape;409;p15"/>
          <p:cNvSpPr txBox="1"/>
          <p:nvPr/>
        </p:nvSpPr>
        <p:spPr>
          <a:xfrm>
            <a:off x="5187823" y="7156371"/>
            <a:ext cx="3471693" cy="10816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564">
                <a:solidFill>
                  <a:srgbClr val="000000"/>
                </a:solidFill>
                <a:latin typeface="Urbanist"/>
                <a:ea typeface="Urbanist"/>
                <a:cs typeface="Urbanist"/>
                <a:sym typeface="Urbanist"/>
              </a:rPr>
              <a:t>Instagram</a:t>
            </a:r>
            <a:endParaRPr/>
          </a:p>
          <a:p>
            <a:pPr indent="0" lvl="0" marL="0" marR="0" rtl="0" algn="ctr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4">
                <a:solidFill>
                  <a:srgbClr val="000000"/>
                </a:solidFill>
                <a:latin typeface="Urbanist"/>
                <a:ea typeface="Urbanist"/>
                <a:cs typeface="Urbanist"/>
                <a:sym typeface="Urbanist"/>
              </a:rPr>
              <a:t>@fisiocarepet.academy</a:t>
            </a:r>
            <a:endParaRPr/>
          </a:p>
        </p:txBody>
      </p:sp>
      <p:sp>
        <p:nvSpPr>
          <p:cNvPr id="410" name="Google Shape;410;p15"/>
          <p:cNvSpPr txBox="1"/>
          <p:nvPr/>
        </p:nvSpPr>
        <p:spPr>
          <a:xfrm>
            <a:off x="2156062" y="3744647"/>
            <a:ext cx="6532949" cy="7464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350">
                <a:solidFill>
                  <a:srgbClr val="000000"/>
                </a:solidFill>
                <a:latin typeface="Urbanist Black"/>
                <a:ea typeface="Urbanist Black"/>
                <a:cs typeface="Urbanist Black"/>
                <a:sym typeface="Urbanist Black"/>
              </a:rPr>
              <a:t>Entre em contato conosco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oogle Shape;121;p2"/>
          <p:cNvGrpSpPr/>
          <p:nvPr/>
        </p:nvGrpSpPr>
        <p:grpSpPr>
          <a:xfrm>
            <a:off x="-1543050" y="-848065"/>
            <a:ext cx="5899557" cy="11845153"/>
            <a:chOff x="0" y="-57150"/>
            <a:chExt cx="1553793" cy="3119711"/>
          </a:xfrm>
        </p:grpSpPr>
        <p:sp>
          <p:nvSpPr>
            <p:cNvPr id="122" name="Google Shape;122;p2"/>
            <p:cNvSpPr/>
            <p:nvPr/>
          </p:nvSpPr>
          <p:spPr>
            <a:xfrm>
              <a:off x="0" y="0"/>
              <a:ext cx="1553793" cy="3062561"/>
            </a:xfrm>
            <a:custGeom>
              <a:rect b="b" l="l" r="r" t="t"/>
              <a:pathLst>
                <a:path extrusionOk="0" h="3062561" w="1553793">
                  <a:moveTo>
                    <a:pt x="0" y="0"/>
                  </a:moveTo>
                  <a:lnTo>
                    <a:pt x="1553793" y="0"/>
                  </a:lnTo>
                  <a:lnTo>
                    <a:pt x="1553793" y="3062561"/>
                  </a:lnTo>
                  <a:lnTo>
                    <a:pt x="0" y="30625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2"/>
            <p:cNvSpPr txBox="1"/>
            <p:nvPr/>
          </p:nvSpPr>
          <p:spPr>
            <a:xfrm>
              <a:off x="0" y="-57150"/>
              <a:ext cx="1553793" cy="31197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6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" name="Google Shape;124;p2"/>
          <p:cNvGrpSpPr/>
          <p:nvPr/>
        </p:nvGrpSpPr>
        <p:grpSpPr>
          <a:xfrm rot="10791588">
            <a:off x="15860717" y="-617290"/>
            <a:ext cx="3601342" cy="3451663"/>
            <a:chOff x="0" y="-38100"/>
            <a:chExt cx="859265" cy="823552"/>
          </a:xfrm>
        </p:grpSpPr>
        <p:sp>
          <p:nvSpPr>
            <p:cNvPr id="125" name="Google Shape;125;p2"/>
            <p:cNvSpPr/>
            <p:nvPr/>
          </p:nvSpPr>
          <p:spPr>
            <a:xfrm>
              <a:off x="0" y="0"/>
              <a:ext cx="859265" cy="785452"/>
            </a:xfrm>
            <a:custGeom>
              <a:rect b="b" l="l" r="r" t="t"/>
              <a:pathLst>
                <a:path extrusionOk="0" h="785452" w="859265">
                  <a:moveTo>
                    <a:pt x="0" y="0"/>
                  </a:moveTo>
                  <a:lnTo>
                    <a:pt x="859265" y="0"/>
                  </a:lnTo>
                  <a:lnTo>
                    <a:pt x="859265" y="785452"/>
                  </a:lnTo>
                  <a:lnTo>
                    <a:pt x="0" y="785452"/>
                  </a:lnTo>
                  <a:close/>
                </a:path>
              </a:pathLst>
            </a:custGeom>
            <a:solidFill>
              <a:srgbClr val="FFFFFF">
                <a:alpha val="6980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2"/>
            <p:cNvSpPr txBox="1"/>
            <p:nvPr/>
          </p:nvSpPr>
          <p:spPr>
            <a:xfrm>
              <a:off x="0" y="-38100"/>
              <a:ext cx="859265" cy="8235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" name="Google Shape;127;p2"/>
          <p:cNvGrpSpPr/>
          <p:nvPr/>
        </p:nvGrpSpPr>
        <p:grpSpPr>
          <a:xfrm rot="10791588">
            <a:off x="16883605" y="-899643"/>
            <a:ext cx="2809180" cy="2870352"/>
            <a:chOff x="0" y="-38100"/>
            <a:chExt cx="670258" cy="684854"/>
          </a:xfrm>
        </p:grpSpPr>
        <p:sp>
          <p:nvSpPr>
            <p:cNvPr id="128" name="Google Shape;128;p2"/>
            <p:cNvSpPr/>
            <p:nvPr/>
          </p:nvSpPr>
          <p:spPr>
            <a:xfrm>
              <a:off x="0" y="0"/>
              <a:ext cx="670258" cy="646754"/>
            </a:xfrm>
            <a:custGeom>
              <a:rect b="b" l="l" r="r" t="t"/>
              <a:pathLst>
                <a:path extrusionOk="0" h="646754" w="670258">
                  <a:moveTo>
                    <a:pt x="0" y="0"/>
                  </a:moveTo>
                  <a:lnTo>
                    <a:pt x="670258" y="0"/>
                  </a:lnTo>
                  <a:lnTo>
                    <a:pt x="670258" y="646754"/>
                  </a:lnTo>
                  <a:lnTo>
                    <a:pt x="0" y="646754"/>
                  </a:lnTo>
                  <a:close/>
                </a:path>
              </a:pathLst>
            </a:custGeom>
            <a:solidFill>
              <a:srgbClr val="F29100">
                <a:alpha val="6980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2"/>
            <p:cNvSpPr txBox="1"/>
            <p:nvPr/>
          </p:nvSpPr>
          <p:spPr>
            <a:xfrm>
              <a:off x="0" y="-38100"/>
              <a:ext cx="670258" cy="6848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0" name="Google Shape;130;p2"/>
          <p:cNvSpPr/>
          <p:nvPr/>
        </p:nvSpPr>
        <p:spPr>
          <a:xfrm>
            <a:off x="-702561" y="-255152"/>
            <a:ext cx="10546400" cy="10623455"/>
          </a:xfrm>
          <a:custGeom>
            <a:rect b="b" l="l" r="r" t="t"/>
            <a:pathLst>
              <a:path extrusionOk="0" h="2115820" w="2100474">
                <a:moveTo>
                  <a:pt x="2079945" y="800100"/>
                </a:moveTo>
                <a:cubicBezTo>
                  <a:pt x="2079028" y="624840"/>
                  <a:pt x="2071695" y="412750"/>
                  <a:pt x="2071695" y="222250"/>
                </a:cubicBezTo>
                <a:cubicBezTo>
                  <a:pt x="2071695" y="170180"/>
                  <a:pt x="2070778" y="66040"/>
                  <a:pt x="2066194" y="13970"/>
                </a:cubicBezTo>
                <a:cubicBezTo>
                  <a:pt x="1956193" y="13970"/>
                  <a:pt x="1837941" y="1270"/>
                  <a:pt x="1727023" y="1270"/>
                </a:cubicBezTo>
                <a:cubicBezTo>
                  <a:pt x="1150432" y="3810"/>
                  <a:pt x="579341" y="0"/>
                  <a:pt x="3667" y="1270"/>
                </a:cubicBezTo>
                <a:cubicBezTo>
                  <a:pt x="3667" y="171450"/>
                  <a:pt x="0" y="360680"/>
                  <a:pt x="917" y="530860"/>
                </a:cubicBezTo>
                <a:cubicBezTo>
                  <a:pt x="2751" y="848360"/>
                  <a:pt x="5501" y="1167130"/>
                  <a:pt x="5501" y="1484630"/>
                </a:cubicBezTo>
                <a:cubicBezTo>
                  <a:pt x="5501" y="1638300"/>
                  <a:pt x="4584" y="1790700"/>
                  <a:pt x="10084" y="1944370"/>
                </a:cubicBezTo>
                <a:cubicBezTo>
                  <a:pt x="11917" y="1993900"/>
                  <a:pt x="13751" y="2042160"/>
                  <a:pt x="17417" y="2091690"/>
                </a:cubicBezTo>
                <a:cubicBezTo>
                  <a:pt x="138419" y="2094230"/>
                  <a:pt x="258504" y="2098040"/>
                  <a:pt x="379505" y="2103120"/>
                </a:cubicBezTo>
                <a:cubicBezTo>
                  <a:pt x="701260" y="2115820"/>
                  <a:pt x="1013847" y="2095500"/>
                  <a:pt x="1345685" y="2104390"/>
                </a:cubicBezTo>
                <a:cubicBezTo>
                  <a:pt x="1595938" y="2110740"/>
                  <a:pt x="1841608" y="2091690"/>
                  <a:pt x="2095395" y="2091690"/>
                </a:cubicBezTo>
                <a:cubicBezTo>
                  <a:pt x="2095395" y="2075180"/>
                  <a:pt x="2096665" y="1978660"/>
                  <a:pt x="2097935" y="1962150"/>
                </a:cubicBezTo>
                <a:cubicBezTo>
                  <a:pt x="2100475" y="1863090"/>
                  <a:pt x="2086505" y="1677670"/>
                  <a:pt x="2087775" y="1578610"/>
                </a:cubicBezTo>
                <a:cubicBezTo>
                  <a:pt x="2094125" y="1170940"/>
                  <a:pt x="2081778" y="1151890"/>
                  <a:pt x="2079945" y="800100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0" l="-16788" r="-17143" t="-1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1" name="Google Shape;131;p2"/>
          <p:cNvGrpSpPr/>
          <p:nvPr/>
        </p:nvGrpSpPr>
        <p:grpSpPr>
          <a:xfrm>
            <a:off x="9752504" y="9360145"/>
            <a:ext cx="2716132" cy="3597863"/>
            <a:chOff x="0" y="-38100"/>
            <a:chExt cx="607801" cy="805110"/>
          </a:xfrm>
        </p:grpSpPr>
        <p:sp>
          <p:nvSpPr>
            <p:cNvPr id="132" name="Google Shape;132;p2"/>
            <p:cNvSpPr/>
            <p:nvPr/>
          </p:nvSpPr>
          <p:spPr>
            <a:xfrm>
              <a:off x="0" y="0"/>
              <a:ext cx="607801" cy="767010"/>
            </a:xfrm>
            <a:custGeom>
              <a:rect b="b" l="l" r="r" t="t"/>
              <a:pathLst>
                <a:path extrusionOk="0" h="767010" w="607801">
                  <a:moveTo>
                    <a:pt x="0" y="0"/>
                  </a:moveTo>
                  <a:lnTo>
                    <a:pt x="607801" y="0"/>
                  </a:lnTo>
                  <a:lnTo>
                    <a:pt x="607801" y="767010"/>
                  </a:lnTo>
                  <a:lnTo>
                    <a:pt x="0" y="767010"/>
                  </a:lnTo>
                  <a:close/>
                </a:path>
              </a:pathLst>
            </a:custGeom>
            <a:solidFill>
              <a:srgbClr val="F29100">
                <a:alpha val="6980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2"/>
            <p:cNvSpPr txBox="1"/>
            <p:nvPr/>
          </p:nvSpPr>
          <p:spPr>
            <a:xfrm>
              <a:off x="0" y="-38100"/>
              <a:ext cx="607801" cy="805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4" name="Google Shape;134;p2"/>
          <p:cNvSpPr/>
          <p:nvPr/>
        </p:nvSpPr>
        <p:spPr>
          <a:xfrm>
            <a:off x="15662488" y="7844019"/>
            <a:ext cx="1765435" cy="2120099"/>
          </a:xfrm>
          <a:custGeom>
            <a:rect b="b" l="l" r="r" t="t"/>
            <a:pathLst>
              <a:path extrusionOk="0" h="2120099" w="1765435">
                <a:moveTo>
                  <a:pt x="0" y="0"/>
                </a:moveTo>
                <a:lnTo>
                  <a:pt x="1765435" y="0"/>
                </a:lnTo>
                <a:lnTo>
                  <a:pt x="1765435" y="2120099"/>
                </a:lnTo>
                <a:lnTo>
                  <a:pt x="0" y="21200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2"/>
          <p:cNvSpPr txBox="1"/>
          <p:nvPr/>
        </p:nvSpPr>
        <p:spPr>
          <a:xfrm>
            <a:off x="10173672" y="1852558"/>
            <a:ext cx="783636" cy="6082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8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290">
                <a:solidFill>
                  <a:srgbClr val="000000"/>
                </a:solidFill>
                <a:latin typeface="Urbanist"/>
                <a:ea typeface="Urbanist"/>
                <a:cs typeface="Urbanist"/>
                <a:sym typeface="Urbanist"/>
              </a:rPr>
              <a:t>01</a:t>
            </a:r>
            <a:endParaRPr/>
          </a:p>
        </p:txBody>
      </p:sp>
      <p:sp>
        <p:nvSpPr>
          <p:cNvPr id="136" name="Google Shape;136;p2"/>
          <p:cNvSpPr txBox="1"/>
          <p:nvPr/>
        </p:nvSpPr>
        <p:spPr>
          <a:xfrm>
            <a:off x="10173672" y="2817134"/>
            <a:ext cx="783636" cy="6082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8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290">
                <a:solidFill>
                  <a:srgbClr val="000000"/>
                </a:solidFill>
                <a:latin typeface="Urbanist"/>
                <a:ea typeface="Urbanist"/>
                <a:cs typeface="Urbanist"/>
                <a:sym typeface="Urbanist"/>
              </a:rPr>
              <a:t>04</a:t>
            </a:r>
            <a:endParaRPr/>
          </a:p>
        </p:txBody>
      </p:sp>
      <p:sp>
        <p:nvSpPr>
          <p:cNvPr id="137" name="Google Shape;137;p2"/>
          <p:cNvSpPr txBox="1"/>
          <p:nvPr/>
        </p:nvSpPr>
        <p:spPr>
          <a:xfrm>
            <a:off x="10173672" y="3781710"/>
            <a:ext cx="783636" cy="6082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8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290">
                <a:solidFill>
                  <a:srgbClr val="000000"/>
                </a:solidFill>
                <a:latin typeface="Urbanist"/>
                <a:ea typeface="Urbanist"/>
                <a:cs typeface="Urbanist"/>
                <a:sym typeface="Urbanist"/>
              </a:rPr>
              <a:t>06</a:t>
            </a:r>
            <a:endParaRPr/>
          </a:p>
        </p:txBody>
      </p:sp>
      <p:sp>
        <p:nvSpPr>
          <p:cNvPr id="138" name="Google Shape;138;p2"/>
          <p:cNvSpPr txBox="1"/>
          <p:nvPr/>
        </p:nvSpPr>
        <p:spPr>
          <a:xfrm>
            <a:off x="10173672" y="4746286"/>
            <a:ext cx="783636" cy="6082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8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290">
                <a:solidFill>
                  <a:srgbClr val="000000"/>
                </a:solidFill>
                <a:latin typeface="Urbanist"/>
                <a:ea typeface="Urbanist"/>
                <a:cs typeface="Urbanist"/>
                <a:sym typeface="Urbanist"/>
              </a:rPr>
              <a:t>09</a:t>
            </a:r>
            <a:endParaRPr/>
          </a:p>
        </p:txBody>
      </p:sp>
      <p:sp>
        <p:nvSpPr>
          <p:cNvPr id="139" name="Google Shape;139;p2"/>
          <p:cNvSpPr txBox="1"/>
          <p:nvPr/>
        </p:nvSpPr>
        <p:spPr>
          <a:xfrm>
            <a:off x="10173672" y="5710862"/>
            <a:ext cx="783636" cy="6082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8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290">
                <a:solidFill>
                  <a:srgbClr val="000000"/>
                </a:solidFill>
                <a:latin typeface="Urbanist"/>
                <a:ea typeface="Urbanist"/>
                <a:cs typeface="Urbanist"/>
                <a:sym typeface="Urbanist"/>
              </a:rPr>
              <a:t>12</a:t>
            </a:r>
            <a:endParaRPr/>
          </a:p>
        </p:txBody>
      </p:sp>
      <p:sp>
        <p:nvSpPr>
          <p:cNvPr id="140" name="Google Shape;140;p2"/>
          <p:cNvSpPr txBox="1"/>
          <p:nvPr/>
        </p:nvSpPr>
        <p:spPr>
          <a:xfrm>
            <a:off x="10173672" y="6675439"/>
            <a:ext cx="783636" cy="6082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8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290">
                <a:solidFill>
                  <a:srgbClr val="000000"/>
                </a:solidFill>
                <a:latin typeface="Urbanist"/>
                <a:ea typeface="Urbanist"/>
                <a:cs typeface="Urbanist"/>
                <a:sym typeface="Urbanist"/>
              </a:rPr>
              <a:t>15</a:t>
            </a:r>
            <a:endParaRPr/>
          </a:p>
        </p:txBody>
      </p:sp>
      <p:sp>
        <p:nvSpPr>
          <p:cNvPr id="141" name="Google Shape;141;p2"/>
          <p:cNvSpPr txBox="1"/>
          <p:nvPr/>
        </p:nvSpPr>
        <p:spPr>
          <a:xfrm>
            <a:off x="11375844" y="1942933"/>
            <a:ext cx="2185585" cy="3822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99">
                <a:solidFill>
                  <a:srgbClr val="000000"/>
                </a:solidFill>
                <a:latin typeface="Urbanist"/>
                <a:ea typeface="Urbanist"/>
                <a:cs typeface="Urbanist"/>
                <a:sym typeface="Urbanist"/>
              </a:rPr>
              <a:t>INFORMAÇÕES</a:t>
            </a:r>
            <a:endParaRPr/>
          </a:p>
        </p:txBody>
      </p:sp>
      <p:sp>
        <p:nvSpPr>
          <p:cNvPr id="142" name="Google Shape;142;p2"/>
          <p:cNvSpPr txBox="1"/>
          <p:nvPr/>
        </p:nvSpPr>
        <p:spPr>
          <a:xfrm>
            <a:off x="11375844" y="2905703"/>
            <a:ext cx="2682697" cy="3822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99">
                <a:solidFill>
                  <a:srgbClr val="000000"/>
                </a:solidFill>
                <a:latin typeface="Urbanist"/>
                <a:ea typeface="Urbanist"/>
                <a:cs typeface="Urbanist"/>
                <a:sym typeface="Urbanist"/>
              </a:rPr>
              <a:t>COORDENADORES</a:t>
            </a:r>
            <a:endParaRPr/>
          </a:p>
        </p:txBody>
      </p:sp>
      <p:sp>
        <p:nvSpPr>
          <p:cNvPr id="143" name="Google Shape;143;p2"/>
          <p:cNvSpPr txBox="1"/>
          <p:nvPr/>
        </p:nvSpPr>
        <p:spPr>
          <a:xfrm>
            <a:off x="11375844" y="3851845"/>
            <a:ext cx="3563281" cy="3822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99">
                <a:solidFill>
                  <a:srgbClr val="000000"/>
                </a:solidFill>
                <a:latin typeface="Urbanist"/>
                <a:ea typeface="Urbanist"/>
                <a:cs typeface="Urbanist"/>
                <a:sym typeface="Urbanist"/>
              </a:rPr>
              <a:t>CRONOGRAMA</a:t>
            </a:r>
            <a:endParaRPr/>
          </a:p>
        </p:txBody>
      </p:sp>
      <p:sp>
        <p:nvSpPr>
          <p:cNvPr id="144" name="Google Shape;144;p2"/>
          <p:cNvSpPr txBox="1"/>
          <p:nvPr/>
        </p:nvSpPr>
        <p:spPr>
          <a:xfrm>
            <a:off x="11376408" y="4819310"/>
            <a:ext cx="4754976" cy="3822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99">
                <a:solidFill>
                  <a:srgbClr val="000000"/>
                </a:solidFill>
                <a:latin typeface="Urbanist"/>
                <a:ea typeface="Urbanist"/>
                <a:cs typeface="Urbanist"/>
                <a:sym typeface="Urbanist"/>
              </a:rPr>
              <a:t>AULAS PRÁTICAS PRESENCIAIS</a:t>
            </a:r>
            <a:endParaRPr/>
          </a:p>
        </p:txBody>
      </p:sp>
      <p:sp>
        <p:nvSpPr>
          <p:cNvPr id="145" name="Google Shape;145;p2"/>
          <p:cNvSpPr txBox="1"/>
          <p:nvPr/>
        </p:nvSpPr>
        <p:spPr>
          <a:xfrm>
            <a:off x="11375844" y="5763555"/>
            <a:ext cx="2185585" cy="3822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99">
                <a:solidFill>
                  <a:srgbClr val="000000"/>
                </a:solidFill>
                <a:latin typeface="Urbanist"/>
                <a:ea typeface="Urbanist"/>
                <a:cs typeface="Urbanist"/>
                <a:sym typeface="Urbanist"/>
              </a:rPr>
              <a:t>LOCALIZAÇÃO</a:t>
            </a:r>
            <a:endParaRPr/>
          </a:p>
        </p:txBody>
      </p:sp>
      <p:sp>
        <p:nvSpPr>
          <p:cNvPr id="146" name="Google Shape;146;p2"/>
          <p:cNvSpPr txBox="1"/>
          <p:nvPr/>
        </p:nvSpPr>
        <p:spPr>
          <a:xfrm>
            <a:off x="11375844" y="6745375"/>
            <a:ext cx="2716130" cy="3686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99">
                <a:solidFill>
                  <a:srgbClr val="000000"/>
                </a:solidFill>
                <a:latin typeface="Urbanist"/>
                <a:ea typeface="Urbanist"/>
                <a:cs typeface="Urbanist"/>
                <a:sym typeface="Urbanist"/>
              </a:rPr>
              <a:t>PATROCINADORES</a:t>
            </a:r>
            <a:endParaRPr/>
          </a:p>
        </p:txBody>
      </p:sp>
      <p:cxnSp>
        <p:nvCxnSpPr>
          <p:cNvPr id="147" name="Google Shape;147;p2"/>
          <p:cNvCxnSpPr/>
          <p:nvPr/>
        </p:nvCxnSpPr>
        <p:spPr>
          <a:xfrm rot="10800000">
            <a:off x="10183197" y="1351779"/>
            <a:ext cx="0" cy="649224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oogle Shape;152;p3"/>
          <p:cNvGrpSpPr/>
          <p:nvPr/>
        </p:nvGrpSpPr>
        <p:grpSpPr>
          <a:xfrm>
            <a:off x="-656126" y="-1073337"/>
            <a:ext cx="2160903" cy="12091465"/>
            <a:chOff x="0" y="-38100"/>
            <a:chExt cx="483555" cy="2705760"/>
          </a:xfrm>
        </p:grpSpPr>
        <p:sp>
          <p:nvSpPr>
            <p:cNvPr id="153" name="Google Shape;153;p3"/>
            <p:cNvSpPr/>
            <p:nvPr/>
          </p:nvSpPr>
          <p:spPr>
            <a:xfrm>
              <a:off x="0" y="0"/>
              <a:ext cx="483555" cy="2667660"/>
            </a:xfrm>
            <a:custGeom>
              <a:rect b="b" l="l" r="r" t="t"/>
              <a:pathLst>
                <a:path extrusionOk="0" h="2667660" w="483555">
                  <a:moveTo>
                    <a:pt x="0" y="0"/>
                  </a:moveTo>
                  <a:lnTo>
                    <a:pt x="483555" y="0"/>
                  </a:lnTo>
                  <a:lnTo>
                    <a:pt x="483555" y="2667660"/>
                  </a:lnTo>
                  <a:lnTo>
                    <a:pt x="0" y="2667660"/>
                  </a:lnTo>
                  <a:close/>
                </a:path>
              </a:pathLst>
            </a:custGeom>
            <a:solidFill>
              <a:srgbClr val="F29100">
                <a:alpha val="6980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3"/>
            <p:cNvSpPr txBox="1"/>
            <p:nvPr/>
          </p:nvSpPr>
          <p:spPr>
            <a:xfrm>
              <a:off x="0" y="-38100"/>
              <a:ext cx="483555" cy="27057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5" name="Google Shape;155;p3"/>
          <p:cNvSpPr/>
          <p:nvPr/>
        </p:nvSpPr>
        <p:spPr>
          <a:xfrm>
            <a:off x="7024580" y="3669387"/>
            <a:ext cx="228135" cy="228135"/>
          </a:xfrm>
          <a:custGeom>
            <a:rect b="b" l="l" r="r" t="t"/>
            <a:pathLst>
              <a:path extrusionOk="0" h="6350000" w="6350000">
                <a:moveTo>
                  <a:pt x="3175000" y="0"/>
                </a:moveTo>
                <a:cubicBezTo>
                  <a:pt x="1421496" y="0"/>
                  <a:pt x="0" y="1421496"/>
                  <a:pt x="0" y="3175000"/>
                </a:cubicBezTo>
                <a:cubicBezTo>
                  <a:pt x="0" y="4928504"/>
                  <a:pt x="1421496" y="6350000"/>
                  <a:pt x="3175000" y="6350000"/>
                </a:cubicBezTo>
                <a:cubicBezTo>
                  <a:pt x="4928504" y="6350000"/>
                  <a:pt x="6350000" y="4928504"/>
                  <a:pt x="6350000" y="3175000"/>
                </a:cubicBezTo>
                <a:cubicBezTo>
                  <a:pt x="6350000" y="1421496"/>
                  <a:pt x="4928504" y="0"/>
                  <a:pt x="317500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3"/>
          <p:cNvSpPr txBox="1"/>
          <p:nvPr/>
        </p:nvSpPr>
        <p:spPr>
          <a:xfrm>
            <a:off x="2572123" y="4818487"/>
            <a:ext cx="4552105" cy="552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none" strike="noStrike">
                <a:solidFill>
                  <a:srgbClr val="000000"/>
                </a:solidFill>
                <a:latin typeface="Urbanist SemiBold"/>
                <a:ea typeface="Urbanist SemiBold"/>
                <a:cs typeface="Urbanist SemiBold"/>
                <a:sym typeface="Urbanist SemiBold"/>
              </a:rPr>
              <a:t>Modelo híbrido</a:t>
            </a:r>
            <a:endParaRPr/>
          </a:p>
        </p:txBody>
      </p:sp>
      <p:cxnSp>
        <p:nvCxnSpPr>
          <p:cNvPr id="157" name="Google Shape;157;p3"/>
          <p:cNvCxnSpPr/>
          <p:nvPr/>
        </p:nvCxnSpPr>
        <p:spPr>
          <a:xfrm>
            <a:off x="2205990" y="5599725"/>
            <a:ext cx="5630617" cy="0"/>
          </a:xfrm>
          <a:prstGeom prst="straightConnector1">
            <a:avLst/>
          </a:prstGeom>
          <a:noFill/>
          <a:ln cap="rnd" cmpd="sng" w="19050">
            <a:solidFill>
              <a:srgbClr val="333333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8" name="Google Shape;158;p3"/>
          <p:cNvSpPr/>
          <p:nvPr/>
        </p:nvSpPr>
        <p:spPr>
          <a:xfrm>
            <a:off x="7024580" y="4645539"/>
            <a:ext cx="239085" cy="228135"/>
          </a:xfrm>
          <a:custGeom>
            <a:rect b="b" l="l" r="r" t="t"/>
            <a:pathLst>
              <a:path extrusionOk="0" h="6350000" w="6654791">
                <a:moveTo>
                  <a:pt x="3327396" y="0"/>
                </a:moveTo>
                <a:cubicBezTo>
                  <a:pt x="1489726" y="0"/>
                  <a:pt x="0" y="1421496"/>
                  <a:pt x="0" y="3175000"/>
                </a:cubicBezTo>
                <a:cubicBezTo>
                  <a:pt x="0" y="4928504"/>
                  <a:pt x="1489726" y="6350000"/>
                  <a:pt x="3327396" y="6350000"/>
                </a:cubicBezTo>
                <a:cubicBezTo>
                  <a:pt x="5165066" y="6350000"/>
                  <a:pt x="6654791" y="4928504"/>
                  <a:pt x="6654791" y="3175000"/>
                </a:cubicBezTo>
                <a:cubicBezTo>
                  <a:pt x="6654791" y="1421496"/>
                  <a:pt x="5165066" y="0"/>
                  <a:pt x="332739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9" name="Google Shape;159;p3"/>
          <p:cNvCxnSpPr/>
          <p:nvPr/>
        </p:nvCxnSpPr>
        <p:spPr>
          <a:xfrm>
            <a:off x="2205990" y="6654012"/>
            <a:ext cx="5630617" cy="0"/>
          </a:xfrm>
          <a:prstGeom prst="straightConnector1">
            <a:avLst/>
          </a:prstGeom>
          <a:noFill/>
          <a:ln cap="rnd" cmpd="sng" w="19050">
            <a:solidFill>
              <a:srgbClr val="333333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0" name="Google Shape;160;p3"/>
          <p:cNvSpPr/>
          <p:nvPr/>
        </p:nvSpPr>
        <p:spPr>
          <a:xfrm>
            <a:off x="7024580" y="7349570"/>
            <a:ext cx="228135" cy="228135"/>
          </a:xfrm>
          <a:custGeom>
            <a:rect b="b" l="l" r="r" t="t"/>
            <a:pathLst>
              <a:path extrusionOk="0" h="6350000" w="6350000">
                <a:moveTo>
                  <a:pt x="3175000" y="0"/>
                </a:moveTo>
                <a:cubicBezTo>
                  <a:pt x="1421496" y="0"/>
                  <a:pt x="0" y="1421496"/>
                  <a:pt x="0" y="3175000"/>
                </a:cubicBezTo>
                <a:cubicBezTo>
                  <a:pt x="0" y="4928504"/>
                  <a:pt x="1421496" y="6350000"/>
                  <a:pt x="3175000" y="6350000"/>
                </a:cubicBezTo>
                <a:cubicBezTo>
                  <a:pt x="4928504" y="6350000"/>
                  <a:pt x="6350000" y="4928504"/>
                  <a:pt x="6350000" y="3175000"/>
                </a:cubicBezTo>
                <a:cubicBezTo>
                  <a:pt x="6350000" y="1421496"/>
                  <a:pt x="4928504" y="0"/>
                  <a:pt x="317500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3"/>
          <p:cNvSpPr/>
          <p:nvPr/>
        </p:nvSpPr>
        <p:spPr>
          <a:xfrm>
            <a:off x="11506200" y="1719014"/>
            <a:ext cx="5560050" cy="6677024"/>
          </a:xfrm>
          <a:custGeom>
            <a:rect b="b" l="l" r="r" t="t"/>
            <a:pathLst>
              <a:path extrusionOk="0" h="6677024" w="5560050">
                <a:moveTo>
                  <a:pt x="0" y="0"/>
                </a:moveTo>
                <a:lnTo>
                  <a:pt x="5560050" y="0"/>
                </a:lnTo>
                <a:lnTo>
                  <a:pt x="5560050" y="6677024"/>
                </a:lnTo>
                <a:lnTo>
                  <a:pt x="0" y="66770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3"/>
          <p:cNvSpPr txBox="1"/>
          <p:nvPr/>
        </p:nvSpPr>
        <p:spPr>
          <a:xfrm>
            <a:off x="2205990" y="1448157"/>
            <a:ext cx="8115300" cy="1935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999">
                <a:solidFill>
                  <a:srgbClr val="000000"/>
                </a:solidFill>
                <a:latin typeface="Urbanist"/>
                <a:ea typeface="Urbanist"/>
                <a:cs typeface="Urbanist"/>
                <a:sym typeface="Urbanist"/>
              </a:rPr>
              <a:t>INFORMAÇÕES GERAIS</a:t>
            </a:r>
            <a:endParaRPr/>
          </a:p>
        </p:txBody>
      </p:sp>
      <p:sp>
        <p:nvSpPr>
          <p:cNvPr id="163" name="Google Shape;163;p3"/>
          <p:cNvSpPr txBox="1"/>
          <p:nvPr/>
        </p:nvSpPr>
        <p:spPr>
          <a:xfrm>
            <a:off x="2566648" y="5816350"/>
            <a:ext cx="5870776" cy="5289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none" strike="noStrike">
                <a:solidFill>
                  <a:srgbClr val="000000"/>
                </a:solidFill>
                <a:latin typeface="Urbanist SemiBold"/>
                <a:ea typeface="Urbanist SemiBold"/>
                <a:cs typeface="Urbanist SemiBold"/>
                <a:sym typeface="Urbanist SemiBold"/>
              </a:rPr>
              <a:t>12 Aulas teóricas on-line</a:t>
            </a:r>
            <a:endParaRPr/>
          </a:p>
        </p:txBody>
      </p:sp>
      <p:sp>
        <p:nvSpPr>
          <p:cNvPr id="164" name="Google Shape;164;p3"/>
          <p:cNvSpPr txBox="1"/>
          <p:nvPr/>
        </p:nvSpPr>
        <p:spPr>
          <a:xfrm>
            <a:off x="2566648" y="6911187"/>
            <a:ext cx="5038515" cy="11060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000000"/>
                </a:solidFill>
                <a:latin typeface="Urbanist SemiBold"/>
                <a:ea typeface="Urbanist SemiBold"/>
                <a:cs typeface="Urbanist SemiBold"/>
                <a:sym typeface="Urbanist SemiBold"/>
              </a:rPr>
              <a:t>4 horas de aula </a:t>
            </a:r>
            <a:r>
              <a:rPr b="1" lang="en-US" sz="3000" u="none" strike="noStrike">
                <a:solidFill>
                  <a:srgbClr val="000000"/>
                </a:solidFill>
                <a:latin typeface="Urbanist SemiBold"/>
                <a:ea typeface="Urbanist SemiBold"/>
                <a:cs typeface="Urbanist SemiBold"/>
                <a:sym typeface="Urbanist SemiBold"/>
              </a:rPr>
              <a:t>prática no Rio de Janeiro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" name="Google Shape;169;p4"/>
          <p:cNvGrpSpPr/>
          <p:nvPr/>
        </p:nvGrpSpPr>
        <p:grpSpPr>
          <a:xfrm rot="3621854">
            <a:off x="14634212" y="1236994"/>
            <a:ext cx="6356947" cy="788189"/>
            <a:chOff x="0" y="-38100"/>
            <a:chExt cx="3334256" cy="413409"/>
          </a:xfrm>
        </p:grpSpPr>
        <p:sp>
          <p:nvSpPr>
            <p:cNvPr id="170" name="Google Shape;170;p4"/>
            <p:cNvSpPr/>
            <p:nvPr/>
          </p:nvSpPr>
          <p:spPr>
            <a:xfrm>
              <a:off x="0" y="0"/>
              <a:ext cx="3334256" cy="375309"/>
            </a:xfrm>
            <a:custGeom>
              <a:rect b="b" l="l" r="r" t="t"/>
              <a:pathLst>
                <a:path extrusionOk="0" h="375309" w="3334256">
                  <a:moveTo>
                    <a:pt x="3131056" y="0"/>
                  </a:moveTo>
                  <a:lnTo>
                    <a:pt x="0" y="0"/>
                  </a:lnTo>
                  <a:lnTo>
                    <a:pt x="203200" y="375309"/>
                  </a:lnTo>
                  <a:lnTo>
                    <a:pt x="3334256" y="375309"/>
                  </a:lnTo>
                  <a:lnTo>
                    <a:pt x="3131056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4"/>
            <p:cNvSpPr txBox="1"/>
            <p:nvPr/>
          </p:nvSpPr>
          <p:spPr>
            <a:xfrm>
              <a:off x="101600" y="-38100"/>
              <a:ext cx="3131056" cy="4134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2" name="Google Shape;172;p4"/>
          <p:cNvGrpSpPr/>
          <p:nvPr/>
        </p:nvGrpSpPr>
        <p:grpSpPr>
          <a:xfrm rot="3621854">
            <a:off x="16410884" y="-1541537"/>
            <a:ext cx="5363385" cy="3188970"/>
            <a:chOff x="0" y="-38100"/>
            <a:chExt cx="2813127" cy="1672633"/>
          </a:xfrm>
        </p:grpSpPr>
        <p:sp>
          <p:nvSpPr>
            <p:cNvPr id="173" name="Google Shape;173;p4"/>
            <p:cNvSpPr/>
            <p:nvPr/>
          </p:nvSpPr>
          <p:spPr>
            <a:xfrm>
              <a:off x="0" y="0"/>
              <a:ext cx="2813127" cy="1634533"/>
            </a:xfrm>
            <a:custGeom>
              <a:rect b="b" l="l" r="r" t="t"/>
              <a:pathLst>
                <a:path extrusionOk="0" h="1634533" w="2813127">
                  <a:moveTo>
                    <a:pt x="2609927" y="0"/>
                  </a:moveTo>
                  <a:lnTo>
                    <a:pt x="0" y="0"/>
                  </a:lnTo>
                  <a:lnTo>
                    <a:pt x="203200" y="1634533"/>
                  </a:lnTo>
                  <a:lnTo>
                    <a:pt x="2813127" y="1634533"/>
                  </a:lnTo>
                  <a:lnTo>
                    <a:pt x="2609927" y="0"/>
                  </a:lnTo>
                  <a:close/>
                </a:path>
              </a:pathLst>
            </a:custGeom>
            <a:solidFill>
              <a:srgbClr val="1852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4"/>
            <p:cNvSpPr txBox="1"/>
            <p:nvPr/>
          </p:nvSpPr>
          <p:spPr>
            <a:xfrm>
              <a:off x="101600" y="-38100"/>
              <a:ext cx="2609927" cy="16726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5" name="Google Shape;175;p4"/>
          <p:cNvGrpSpPr/>
          <p:nvPr/>
        </p:nvGrpSpPr>
        <p:grpSpPr>
          <a:xfrm rot="88982">
            <a:off x="16159236" y="955173"/>
            <a:ext cx="897521" cy="637210"/>
            <a:chOff x="0" y="-38100"/>
            <a:chExt cx="509567" cy="361776"/>
          </a:xfrm>
        </p:grpSpPr>
        <p:sp>
          <p:nvSpPr>
            <p:cNvPr id="176" name="Google Shape;176;p4"/>
            <p:cNvSpPr/>
            <p:nvPr/>
          </p:nvSpPr>
          <p:spPr>
            <a:xfrm>
              <a:off x="0" y="0"/>
              <a:ext cx="509567" cy="323676"/>
            </a:xfrm>
            <a:custGeom>
              <a:rect b="b" l="l" r="r" t="t"/>
              <a:pathLst>
                <a:path extrusionOk="0" h="323676" w="509567">
                  <a:moveTo>
                    <a:pt x="306367" y="0"/>
                  </a:moveTo>
                  <a:lnTo>
                    <a:pt x="0" y="0"/>
                  </a:lnTo>
                  <a:lnTo>
                    <a:pt x="203200" y="323676"/>
                  </a:lnTo>
                  <a:lnTo>
                    <a:pt x="509567" y="323676"/>
                  </a:lnTo>
                  <a:lnTo>
                    <a:pt x="306367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4"/>
            <p:cNvSpPr txBox="1"/>
            <p:nvPr/>
          </p:nvSpPr>
          <p:spPr>
            <a:xfrm>
              <a:off x="101600" y="-38100"/>
              <a:ext cx="306367" cy="3617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8" name="Google Shape;178;p4"/>
          <p:cNvGrpSpPr/>
          <p:nvPr/>
        </p:nvGrpSpPr>
        <p:grpSpPr>
          <a:xfrm rot="88982">
            <a:off x="16599597" y="1803343"/>
            <a:ext cx="871714" cy="598105"/>
            <a:chOff x="0" y="-38100"/>
            <a:chExt cx="527274" cy="361776"/>
          </a:xfrm>
        </p:grpSpPr>
        <p:sp>
          <p:nvSpPr>
            <p:cNvPr id="179" name="Google Shape;179;p4"/>
            <p:cNvSpPr/>
            <p:nvPr/>
          </p:nvSpPr>
          <p:spPr>
            <a:xfrm>
              <a:off x="0" y="0"/>
              <a:ext cx="527274" cy="323676"/>
            </a:xfrm>
            <a:custGeom>
              <a:rect b="b" l="l" r="r" t="t"/>
              <a:pathLst>
                <a:path extrusionOk="0" h="323676" w="527274">
                  <a:moveTo>
                    <a:pt x="324074" y="0"/>
                  </a:moveTo>
                  <a:lnTo>
                    <a:pt x="0" y="0"/>
                  </a:lnTo>
                  <a:lnTo>
                    <a:pt x="203200" y="323676"/>
                  </a:lnTo>
                  <a:lnTo>
                    <a:pt x="527274" y="323676"/>
                  </a:lnTo>
                  <a:lnTo>
                    <a:pt x="324074" y="0"/>
                  </a:lnTo>
                  <a:close/>
                </a:path>
              </a:pathLst>
            </a:custGeom>
            <a:solidFill>
              <a:srgbClr val="1852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4"/>
            <p:cNvSpPr txBox="1"/>
            <p:nvPr/>
          </p:nvSpPr>
          <p:spPr>
            <a:xfrm>
              <a:off x="101600" y="-38100"/>
              <a:ext cx="324074" cy="3617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1" name="Google Shape;181;p4"/>
          <p:cNvGrpSpPr/>
          <p:nvPr/>
        </p:nvGrpSpPr>
        <p:grpSpPr>
          <a:xfrm rot="7285669">
            <a:off x="-2384589" y="1055129"/>
            <a:ext cx="5985408" cy="881207"/>
            <a:chOff x="0" y="-38100"/>
            <a:chExt cx="2694809" cy="396746"/>
          </a:xfrm>
        </p:grpSpPr>
        <p:sp>
          <p:nvSpPr>
            <p:cNvPr id="182" name="Google Shape;182;p4"/>
            <p:cNvSpPr/>
            <p:nvPr/>
          </p:nvSpPr>
          <p:spPr>
            <a:xfrm>
              <a:off x="0" y="0"/>
              <a:ext cx="2694809" cy="358646"/>
            </a:xfrm>
            <a:custGeom>
              <a:rect b="b" l="l" r="r" t="t"/>
              <a:pathLst>
                <a:path extrusionOk="0" h="358646" w="2694809">
                  <a:moveTo>
                    <a:pt x="203200" y="0"/>
                  </a:moveTo>
                  <a:lnTo>
                    <a:pt x="2694809" y="0"/>
                  </a:lnTo>
                  <a:lnTo>
                    <a:pt x="2491609" y="358646"/>
                  </a:lnTo>
                  <a:lnTo>
                    <a:pt x="0" y="358646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4"/>
            <p:cNvSpPr txBox="1"/>
            <p:nvPr/>
          </p:nvSpPr>
          <p:spPr>
            <a:xfrm>
              <a:off x="101600" y="-38100"/>
              <a:ext cx="2491609" cy="3967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4" name="Google Shape;184;p4"/>
          <p:cNvGrpSpPr/>
          <p:nvPr/>
        </p:nvGrpSpPr>
        <p:grpSpPr>
          <a:xfrm rot="7285669">
            <a:off x="-3378618" y="-252104"/>
            <a:ext cx="5694404" cy="2093220"/>
            <a:chOff x="0" y="-38100"/>
            <a:chExt cx="2563790" cy="942430"/>
          </a:xfrm>
        </p:grpSpPr>
        <p:sp>
          <p:nvSpPr>
            <p:cNvPr id="185" name="Google Shape;185;p4"/>
            <p:cNvSpPr/>
            <p:nvPr/>
          </p:nvSpPr>
          <p:spPr>
            <a:xfrm>
              <a:off x="0" y="0"/>
              <a:ext cx="2563790" cy="904330"/>
            </a:xfrm>
            <a:custGeom>
              <a:rect b="b" l="l" r="r" t="t"/>
              <a:pathLst>
                <a:path extrusionOk="0" h="904330" w="2563790">
                  <a:moveTo>
                    <a:pt x="203200" y="0"/>
                  </a:moveTo>
                  <a:lnTo>
                    <a:pt x="2563790" y="0"/>
                  </a:lnTo>
                  <a:lnTo>
                    <a:pt x="2360590" y="904330"/>
                  </a:lnTo>
                  <a:lnTo>
                    <a:pt x="0" y="90433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1852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4"/>
            <p:cNvSpPr txBox="1"/>
            <p:nvPr/>
          </p:nvSpPr>
          <p:spPr>
            <a:xfrm>
              <a:off x="101600" y="-38100"/>
              <a:ext cx="2360590" cy="9424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7" name="Google Shape;187;p4"/>
          <p:cNvGrpSpPr/>
          <p:nvPr/>
        </p:nvGrpSpPr>
        <p:grpSpPr>
          <a:xfrm rot="73165">
            <a:off x="783823" y="1802160"/>
            <a:ext cx="849956" cy="591429"/>
            <a:chOff x="0" y="-38100"/>
            <a:chExt cx="575059" cy="400146"/>
          </a:xfrm>
        </p:grpSpPr>
        <p:sp>
          <p:nvSpPr>
            <p:cNvPr id="188" name="Google Shape;188;p4"/>
            <p:cNvSpPr/>
            <p:nvPr/>
          </p:nvSpPr>
          <p:spPr>
            <a:xfrm>
              <a:off x="0" y="0"/>
              <a:ext cx="575059" cy="362046"/>
            </a:xfrm>
            <a:custGeom>
              <a:rect b="b" l="l" r="r" t="t"/>
              <a:pathLst>
                <a:path extrusionOk="0" h="362046" w="575059">
                  <a:moveTo>
                    <a:pt x="203200" y="0"/>
                  </a:moveTo>
                  <a:lnTo>
                    <a:pt x="575059" y="0"/>
                  </a:lnTo>
                  <a:lnTo>
                    <a:pt x="371859" y="362046"/>
                  </a:lnTo>
                  <a:lnTo>
                    <a:pt x="0" y="362046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1852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4"/>
            <p:cNvSpPr txBox="1"/>
            <p:nvPr/>
          </p:nvSpPr>
          <p:spPr>
            <a:xfrm>
              <a:off x="101600" y="-38100"/>
              <a:ext cx="371859" cy="4001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0" name="Google Shape;190;p4"/>
          <p:cNvGrpSpPr/>
          <p:nvPr/>
        </p:nvGrpSpPr>
        <p:grpSpPr>
          <a:xfrm rot="73165">
            <a:off x="1246141" y="975477"/>
            <a:ext cx="854939" cy="630098"/>
            <a:chOff x="0" y="-38100"/>
            <a:chExt cx="542932" cy="400146"/>
          </a:xfrm>
        </p:grpSpPr>
        <p:sp>
          <p:nvSpPr>
            <p:cNvPr id="191" name="Google Shape;191;p4"/>
            <p:cNvSpPr/>
            <p:nvPr/>
          </p:nvSpPr>
          <p:spPr>
            <a:xfrm>
              <a:off x="0" y="0"/>
              <a:ext cx="542932" cy="362046"/>
            </a:xfrm>
            <a:custGeom>
              <a:rect b="b" l="l" r="r" t="t"/>
              <a:pathLst>
                <a:path extrusionOk="0" h="362046" w="542932">
                  <a:moveTo>
                    <a:pt x="203200" y="0"/>
                  </a:moveTo>
                  <a:lnTo>
                    <a:pt x="542932" y="0"/>
                  </a:lnTo>
                  <a:lnTo>
                    <a:pt x="339732" y="362046"/>
                  </a:lnTo>
                  <a:lnTo>
                    <a:pt x="0" y="362046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4"/>
            <p:cNvSpPr txBox="1"/>
            <p:nvPr/>
          </p:nvSpPr>
          <p:spPr>
            <a:xfrm>
              <a:off x="101600" y="-38100"/>
              <a:ext cx="339732" cy="4001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3" name="Google Shape;193;p4"/>
          <p:cNvGrpSpPr/>
          <p:nvPr/>
        </p:nvGrpSpPr>
        <p:grpSpPr>
          <a:xfrm>
            <a:off x="1028700" y="2844040"/>
            <a:ext cx="5410200" cy="6189529"/>
            <a:chOff x="0" y="-38100"/>
            <a:chExt cx="1252177" cy="1432551"/>
          </a:xfrm>
        </p:grpSpPr>
        <p:sp>
          <p:nvSpPr>
            <p:cNvPr id="194" name="Google Shape;194;p4"/>
            <p:cNvSpPr/>
            <p:nvPr/>
          </p:nvSpPr>
          <p:spPr>
            <a:xfrm>
              <a:off x="0" y="0"/>
              <a:ext cx="1252177" cy="1394451"/>
            </a:xfrm>
            <a:custGeom>
              <a:rect b="b" l="l" r="r" t="t"/>
              <a:pathLst>
                <a:path extrusionOk="0" h="1394451" w="1252177">
                  <a:moveTo>
                    <a:pt x="0" y="0"/>
                  </a:moveTo>
                  <a:lnTo>
                    <a:pt x="1252177" y="0"/>
                  </a:lnTo>
                  <a:lnTo>
                    <a:pt x="1252177" y="1394451"/>
                  </a:lnTo>
                  <a:lnTo>
                    <a:pt x="0" y="139445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4"/>
            <p:cNvSpPr txBox="1"/>
            <p:nvPr/>
          </p:nvSpPr>
          <p:spPr>
            <a:xfrm>
              <a:off x="0" y="-38100"/>
              <a:ext cx="1252177" cy="14325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6" name="Google Shape;196;p4"/>
          <p:cNvGrpSpPr/>
          <p:nvPr/>
        </p:nvGrpSpPr>
        <p:grpSpPr>
          <a:xfrm>
            <a:off x="6438900" y="2844040"/>
            <a:ext cx="5410200" cy="6189529"/>
            <a:chOff x="0" y="-38100"/>
            <a:chExt cx="1252177" cy="1432551"/>
          </a:xfrm>
        </p:grpSpPr>
        <p:sp>
          <p:nvSpPr>
            <p:cNvPr id="197" name="Google Shape;197;p4"/>
            <p:cNvSpPr/>
            <p:nvPr/>
          </p:nvSpPr>
          <p:spPr>
            <a:xfrm>
              <a:off x="0" y="0"/>
              <a:ext cx="1252177" cy="1394451"/>
            </a:xfrm>
            <a:custGeom>
              <a:rect b="b" l="l" r="r" t="t"/>
              <a:pathLst>
                <a:path extrusionOk="0" h="1394451" w="1252177">
                  <a:moveTo>
                    <a:pt x="0" y="0"/>
                  </a:moveTo>
                  <a:lnTo>
                    <a:pt x="1252177" y="0"/>
                  </a:lnTo>
                  <a:lnTo>
                    <a:pt x="1252177" y="1394451"/>
                  </a:lnTo>
                  <a:lnTo>
                    <a:pt x="0" y="139445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4"/>
            <p:cNvSpPr txBox="1"/>
            <p:nvPr/>
          </p:nvSpPr>
          <p:spPr>
            <a:xfrm>
              <a:off x="0" y="-38100"/>
              <a:ext cx="1252177" cy="14325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9" name="Google Shape;199;p4"/>
          <p:cNvGrpSpPr/>
          <p:nvPr/>
        </p:nvGrpSpPr>
        <p:grpSpPr>
          <a:xfrm>
            <a:off x="11849100" y="2844040"/>
            <a:ext cx="5410200" cy="6189529"/>
            <a:chOff x="0" y="-38100"/>
            <a:chExt cx="1252177" cy="1432551"/>
          </a:xfrm>
        </p:grpSpPr>
        <p:sp>
          <p:nvSpPr>
            <p:cNvPr id="200" name="Google Shape;200;p4"/>
            <p:cNvSpPr/>
            <p:nvPr/>
          </p:nvSpPr>
          <p:spPr>
            <a:xfrm>
              <a:off x="0" y="0"/>
              <a:ext cx="1252177" cy="1394451"/>
            </a:xfrm>
            <a:custGeom>
              <a:rect b="b" l="l" r="r" t="t"/>
              <a:pathLst>
                <a:path extrusionOk="0" h="1394451" w="1252177">
                  <a:moveTo>
                    <a:pt x="0" y="0"/>
                  </a:moveTo>
                  <a:lnTo>
                    <a:pt x="1252177" y="0"/>
                  </a:lnTo>
                  <a:lnTo>
                    <a:pt x="1252177" y="1394451"/>
                  </a:lnTo>
                  <a:lnTo>
                    <a:pt x="0" y="139445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4"/>
            <p:cNvSpPr txBox="1"/>
            <p:nvPr/>
          </p:nvSpPr>
          <p:spPr>
            <a:xfrm>
              <a:off x="0" y="-38100"/>
              <a:ext cx="1252177" cy="14325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2" name="Google Shape;202;p4"/>
          <p:cNvGrpSpPr/>
          <p:nvPr/>
        </p:nvGrpSpPr>
        <p:grpSpPr>
          <a:xfrm>
            <a:off x="2448981" y="1985430"/>
            <a:ext cx="2663837" cy="2663837"/>
            <a:chOff x="0" y="0"/>
            <a:chExt cx="812800" cy="812800"/>
          </a:xfrm>
        </p:grpSpPr>
        <p:sp>
          <p:nvSpPr>
            <p:cNvPr id="203" name="Google Shape;203;p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33333"/>
            </a:solidFill>
            <a:ln cap="sq" cmpd="sng" w="133350">
              <a:solidFill>
                <a:srgbClr val="1852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5" name="Google Shape;205;p4"/>
          <p:cNvGrpSpPr/>
          <p:nvPr/>
        </p:nvGrpSpPr>
        <p:grpSpPr>
          <a:xfrm>
            <a:off x="7812082" y="1985430"/>
            <a:ext cx="2663837" cy="2663837"/>
            <a:chOff x="0" y="0"/>
            <a:chExt cx="812800" cy="812800"/>
          </a:xfrm>
        </p:grpSpPr>
        <p:sp>
          <p:nvSpPr>
            <p:cNvPr id="206" name="Google Shape;206;p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33333"/>
            </a:solidFill>
            <a:ln cap="sq" cmpd="sng" w="133350">
              <a:solidFill>
                <a:srgbClr val="1852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8" name="Google Shape;208;p4"/>
          <p:cNvGrpSpPr/>
          <p:nvPr/>
        </p:nvGrpSpPr>
        <p:grpSpPr>
          <a:xfrm>
            <a:off x="13222282" y="1985430"/>
            <a:ext cx="2663837" cy="2663837"/>
            <a:chOff x="0" y="0"/>
            <a:chExt cx="812800" cy="812800"/>
          </a:xfrm>
        </p:grpSpPr>
        <p:sp>
          <p:nvSpPr>
            <p:cNvPr id="209" name="Google Shape;209;p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33333"/>
            </a:solidFill>
            <a:ln cap="sq" cmpd="sng" w="133350">
              <a:solidFill>
                <a:srgbClr val="1852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1" name="Google Shape;211;p4"/>
          <p:cNvSpPr/>
          <p:nvPr/>
        </p:nvSpPr>
        <p:spPr>
          <a:xfrm>
            <a:off x="3001184" y="2423691"/>
            <a:ext cx="1559431" cy="1787314"/>
          </a:xfrm>
          <a:custGeom>
            <a:rect b="b" l="l" r="r" t="t"/>
            <a:pathLst>
              <a:path extrusionOk="0" h="1787314" w="1559431">
                <a:moveTo>
                  <a:pt x="0" y="0"/>
                </a:moveTo>
                <a:lnTo>
                  <a:pt x="1559431" y="0"/>
                </a:lnTo>
                <a:lnTo>
                  <a:pt x="1559431" y="1787314"/>
                </a:lnTo>
                <a:lnTo>
                  <a:pt x="0" y="17873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4"/>
          <p:cNvSpPr/>
          <p:nvPr/>
        </p:nvSpPr>
        <p:spPr>
          <a:xfrm>
            <a:off x="13808845" y="2623236"/>
            <a:ext cx="1490710" cy="1388224"/>
          </a:xfrm>
          <a:custGeom>
            <a:rect b="b" l="l" r="r" t="t"/>
            <a:pathLst>
              <a:path extrusionOk="0" h="1388224" w="1490710">
                <a:moveTo>
                  <a:pt x="0" y="0"/>
                </a:moveTo>
                <a:lnTo>
                  <a:pt x="1490710" y="0"/>
                </a:lnTo>
                <a:lnTo>
                  <a:pt x="1490710" y="1388224"/>
                </a:lnTo>
                <a:lnTo>
                  <a:pt x="0" y="13882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4"/>
          <p:cNvSpPr/>
          <p:nvPr/>
        </p:nvSpPr>
        <p:spPr>
          <a:xfrm>
            <a:off x="8477333" y="2623236"/>
            <a:ext cx="1333333" cy="1409071"/>
          </a:xfrm>
          <a:custGeom>
            <a:rect b="b" l="l" r="r" t="t"/>
            <a:pathLst>
              <a:path extrusionOk="0" h="1409071" w="1333333">
                <a:moveTo>
                  <a:pt x="0" y="0"/>
                </a:moveTo>
                <a:lnTo>
                  <a:pt x="1333334" y="0"/>
                </a:lnTo>
                <a:lnTo>
                  <a:pt x="1333334" y="1409071"/>
                </a:lnTo>
                <a:lnTo>
                  <a:pt x="0" y="14090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4"/>
          <p:cNvSpPr txBox="1"/>
          <p:nvPr/>
        </p:nvSpPr>
        <p:spPr>
          <a:xfrm>
            <a:off x="1365896" y="5077736"/>
            <a:ext cx="4735809" cy="4207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958">
                <a:solidFill>
                  <a:srgbClr val="FFFFFF"/>
                </a:solidFill>
                <a:latin typeface="Urbanist"/>
                <a:ea typeface="Urbanist"/>
                <a:cs typeface="Urbanist"/>
                <a:sym typeface="Urbanist"/>
              </a:rPr>
              <a:t>Público Alvo</a:t>
            </a:r>
            <a:endParaRPr/>
          </a:p>
        </p:txBody>
      </p:sp>
      <p:sp>
        <p:nvSpPr>
          <p:cNvPr id="215" name="Google Shape;215;p4"/>
          <p:cNvSpPr txBox="1"/>
          <p:nvPr/>
        </p:nvSpPr>
        <p:spPr>
          <a:xfrm>
            <a:off x="6884801" y="5077736"/>
            <a:ext cx="4518398" cy="4207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958">
                <a:solidFill>
                  <a:srgbClr val="FFFFFF"/>
                </a:solidFill>
                <a:latin typeface="Urbanist"/>
                <a:ea typeface="Urbanist"/>
                <a:cs typeface="Urbanist"/>
                <a:sym typeface="Urbanist"/>
              </a:rPr>
              <a:t>Acompanhamento prático</a:t>
            </a:r>
            <a:endParaRPr/>
          </a:p>
        </p:txBody>
      </p:sp>
      <p:sp>
        <p:nvSpPr>
          <p:cNvPr id="216" name="Google Shape;216;p4"/>
          <p:cNvSpPr txBox="1"/>
          <p:nvPr/>
        </p:nvSpPr>
        <p:spPr>
          <a:xfrm>
            <a:off x="12186296" y="5077736"/>
            <a:ext cx="4735809" cy="4207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958">
                <a:solidFill>
                  <a:srgbClr val="FFFFFF"/>
                </a:solidFill>
                <a:latin typeface="Urbanist"/>
                <a:ea typeface="Urbanist"/>
                <a:cs typeface="Urbanist"/>
                <a:sym typeface="Urbanist"/>
              </a:rPr>
              <a:t>Vagas na Fisio Care Pet </a:t>
            </a:r>
            <a:endParaRPr/>
          </a:p>
        </p:txBody>
      </p:sp>
      <p:sp>
        <p:nvSpPr>
          <p:cNvPr id="217" name="Google Shape;217;p4"/>
          <p:cNvSpPr txBox="1"/>
          <p:nvPr/>
        </p:nvSpPr>
        <p:spPr>
          <a:xfrm>
            <a:off x="1365896" y="6171476"/>
            <a:ext cx="4735809" cy="17174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20">
                <a:solidFill>
                  <a:srgbClr val="FFFFFF"/>
                </a:solidFill>
                <a:latin typeface="Urbanist"/>
                <a:ea typeface="Urbanist"/>
                <a:cs typeface="Urbanist"/>
                <a:sym typeface="Urbanist"/>
              </a:rPr>
              <a:t>Somente veterinários e estudantes de veterinária que estiverem cursando pelo menos o 9  semestre (quinto ano) poderão realizar o curso.</a:t>
            </a:r>
            <a:endParaRPr/>
          </a:p>
        </p:txBody>
      </p:sp>
      <p:sp>
        <p:nvSpPr>
          <p:cNvPr id="218" name="Google Shape;218;p4"/>
          <p:cNvSpPr txBox="1"/>
          <p:nvPr/>
        </p:nvSpPr>
        <p:spPr>
          <a:xfrm>
            <a:off x="6776096" y="6171476"/>
            <a:ext cx="4735809" cy="17174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20">
                <a:solidFill>
                  <a:srgbClr val="FFFFFF"/>
                </a:solidFill>
                <a:latin typeface="Urbanist"/>
                <a:ea typeface="Urbanist"/>
                <a:cs typeface="Urbanist"/>
                <a:sym typeface="Urbanist"/>
              </a:rPr>
              <a:t>Para obter a certificação, o aluno deverá acompanhar por 200 horas a rotina de alguma das unidades da Fisio Care Pet. Totalizando 276 horas de aprendizado.</a:t>
            </a:r>
            <a:endParaRPr/>
          </a:p>
        </p:txBody>
      </p:sp>
      <p:sp>
        <p:nvSpPr>
          <p:cNvPr id="219" name="Google Shape;219;p4"/>
          <p:cNvSpPr txBox="1"/>
          <p:nvPr/>
        </p:nvSpPr>
        <p:spPr>
          <a:xfrm>
            <a:off x="12186296" y="6171476"/>
            <a:ext cx="4735809" cy="10316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20">
                <a:solidFill>
                  <a:srgbClr val="FFFFFF"/>
                </a:solidFill>
                <a:latin typeface="Urbanist"/>
                <a:ea typeface="Urbanist"/>
                <a:cs typeface="Urbanist"/>
                <a:sym typeface="Urbanist"/>
              </a:rPr>
              <a:t>Esse curso te capacitará nos processos de seleção para novas vagas na Fisio Care Pet.</a:t>
            </a:r>
            <a:endParaRPr/>
          </a:p>
        </p:txBody>
      </p:sp>
      <p:sp>
        <p:nvSpPr>
          <p:cNvPr id="220" name="Google Shape;220;p4"/>
          <p:cNvSpPr txBox="1"/>
          <p:nvPr/>
        </p:nvSpPr>
        <p:spPr>
          <a:xfrm>
            <a:off x="4687984" y="6813651"/>
            <a:ext cx="110656" cy="2262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996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57">
                <a:solidFill>
                  <a:srgbClr val="FFFFFF"/>
                </a:solidFill>
                <a:latin typeface="Urbanist Black"/>
                <a:ea typeface="Urbanist Black"/>
                <a:cs typeface="Urbanist Black"/>
                <a:sym typeface="Urbanist Black"/>
              </a:rPr>
              <a:t>o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33333"/>
        </a:solidFill>
      </p:bgPr>
    </p:bg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" name="Google Shape;225;p5"/>
          <p:cNvGrpSpPr/>
          <p:nvPr/>
        </p:nvGrpSpPr>
        <p:grpSpPr>
          <a:xfrm>
            <a:off x="-1178664" y="4569126"/>
            <a:ext cx="4637723" cy="4084393"/>
            <a:chOff x="0" y="-38100"/>
            <a:chExt cx="1037804" cy="913983"/>
          </a:xfrm>
        </p:grpSpPr>
        <p:sp>
          <p:nvSpPr>
            <p:cNvPr id="226" name="Google Shape;226;p5"/>
            <p:cNvSpPr/>
            <p:nvPr/>
          </p:nvSpPr>
          <p:spPr>
            <a:xfrm>
              <a:off x="0" y="0"/>
              <a:ext cx="1037804" cy="875883"/>
            </a:xfrm>
            <a:custGeom>
              <a:rect b="b" l="l" r="r" t="t"/>
              <a:pathLst>
                <a:path extrusionOk="0" h="875883" w="1037804">
                  <a:moveTo>
                    <a:pt x="0" y="0"/>
                  </a:moveTo>
                  <a:lnTo>
                    <a:pt x="1037804" y="0"/>
                  </a:lnTo>
                  <a:lnTo>
                    <a:pt x="1037804" y="875883"/>
                  </a:lnTo>
                  <a:lnTo>
                    <a:pt x="0" y="875883"/>
                  </a:lnTo>
                  <a:close/>
                </a:path>
              </a:pathLst>
            </a:custGeom>
            <a:solidFill>
              <a:srgbClr val="F29100">
                <a:alpha val="6980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5"/>
            <p:cNvSpPr txBox="1"/>
            <p:nvPr/>
          </p:nvSpPr>
          <p:spPr>
            <a:xfrm>
              <a:off x="0" y="-38100"/>
              <a:ext cx="1037804" cy="9139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8" name="Google Shape;228;p5"/>
          <p:cNvSpPr/>
          <p:nvPr/>
        </p:nvSpPr>
        <p:spPr>
          <a:xfrm>
            <a:off x="-2310171" y="-318455"/>
            <a:ext cx="11538461" cy="11125422"/>
          </a:xfrm>
          <a:custGeom>
            <a:rect b="b" l="l" r="r" t="t"/>
            <a:pathLst>
              <a:path extrusionOk="0" h="1017461" w="1055235">
                <a:moveTo>
                  <a:pt x="852035" y="0"/>
                </a:moveTo>
                <a:lnTo>
                  <a:pt x="0" y="0"/>
                </a:lnTo>
                <a:lnTo>
                  <a:pt x="203200" y="1017461"/>
                </a:lnTo>
                <a:lnTo>
                  <a:pt x="1055235" y="1017461"/>
                </a:lnTo>
                <a:lnTo>
                  <a:pt x="852035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29297" l="-121601" r="-24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5"/>
          <p:cNvSpPr txBox="1"/>
          <p:nvPr/>
        </p:nvSpPr>
        <p:spPr>
          <a:xfrm>
            <a:off x="8504308" y="1973265"/>
            <a:ext cx="8754991" cy="8872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95">
                <a:solidFill>
                  <a:srgbClr val="FFFFFF"/>
                </a:solidFill>
                <a:latin typeface="Urbanist Black"/>
                <a:ea typeface="Urbanist Black"/>
                <a:cs typeface="Urbanist Black"/>
                <a:sym typeface="Urbanist Black"/>
              </a:rPr>
              <a:t>Prof. Esp. Ricardo S. Lopes</a:t>
            </a:r>
            <a:endParaRPr/>
          </a:p>
        </p:txBody>
      </p:sp>
      <p:sp>
        <p:nvSpPr>
          <p:cNvPr id="230" name="Google Shape;230;p5"/>
          <p:cNvSpPr txBox="1"/>
          <p:nvPr/>
        </p:nvSpPr>
        <p:spPr>
          <a:xfrm>
            <a:off x="8504154" y="2988166"/>
            <a:ext cx="8054258" cy="49512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02260" lvl="1" marL="604519" marR="0" rtl="0" algn="l">
              <a:lnSpc>
                <a:spcPct val="15802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99"/>
              <a:buFont typeface="Arial"/>
              <a:buChar char="•"/>
            </a:pPr>
            <a:r>
              <a:rPr b="1" i="0" lang="en-US" sz="2799" u="none" cap="none" strike="noStrike">
                <a:solidFill>
                  <a:srgbClr val="FFFFFF"/>
                </a:solidFill>
                <a:latin typeface="Urbanist SemiBold"/>
                <a:ea typeface="Urbanist SemiBold"/>
                <a:cs typeface="Urbanist SemiBold"/>
                <a:sym typeface="Urbanist SemiBold"/>
              </a:rPr>
              <a:t>CEO da Fisio Care Pet</a:t>
            </a:r>
            <a:endParaRPr/>
          </a:p>
          <a:p>
            <a:pPr indent="-302260" lvl="1" marL="604519" marR="0" rtl="0" algn="l">
              <a:lnSpc>
                <a:spcPct val="15802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99"/>
              <a:buFont typeface="Arial"/>
              <a:buChar char="•"/>
            </a:pPr>
            <a:r>
              <a:rPr b="1" i="0" lang="en-US" sz="2799" u="none" cap="none" strike="noStrike">
                <a:solidFill>
                  <a:srgbClr val="FFFFFF"/>
                </a:solidFill>
                <a:latin typeface="Urbanist SemiBold"/>
                <a:ea typeface="Urbanist SemiBold"/>
                <a:cs typeface="Urbanist SemiBold"/>
                <a:sym typeface="Urbanist SemiBold"/>
              </a:rPr>
              <a:t>Autor do livro “Fisiatria em Pequenos Animais” </a:t>
            </a:r>
            <a:endParaRPr/>
          </a:p>
          <a:p>
            <a:pPr indent="-302260" lvl="1" marL="604519" marR="0" rtl="0" algn="l">
              <a:lnSpc>
                <a:spcPct val="15802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99"/>
              <a:buFont typeface="Arial"/>
              <a:buChar char="•"/>
            </a:pPr>
            <a:r>
              <a:rPr b="1" i="0" lang="en-US" sz="2799" u="none" cap="none" strike="noStrike">
                <a:solidFill>
                  <a:srgbClr val="FFFFFF"/>
                </a:solidFill>
                <a:latin typeface="Urbanist SemiBold"/>
                <a:ea typeface="Urbanist SemiBold"/>
                <a:cs typeface="Urbanist SemiBold"/>
                <a:sym typeface="Urbanist SemiBold"/>
              </a:rPr>
              <a:t>Pós-graduado em Ortopedia Veterinária pela USP </a:t>
            </a:r>
            <a:endParaRPr/>
          </a:p>
          <a:p>
            <a:pPr indent="-302260" lvl="1" marL="604519" marR="0" rtl="0" algn="l">
              <a:lnSpc>
                <a:spcPct val="15802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99"/>
              <a:buFont typeface="Arial"/>
              <a:buChar char="•"/>
            </a:pPr>
            <a:r>
              <a:rPr b="1" i="0" lang="en-US" sz="2799" u="none" cap="none" strike="noStrike">
                <a:solidFill>
                  <a:srgbClr val="FFFFFF"/>
                </a:solidFill>
                <a:latin typeface="Urbanist SemiBold"/>
                <a:ea typeface="Urbanist SemiBold"/>
                <a:cs typeface="Urbanist SemiBold"/>
                <a:sym typeface="Urbanist SemiBold"/>
              </a:rPr>
              <a:t>Presidente da ANFIVET (2019-22) </a:t>
            </a:r>
            <a:endParaRPr/>
          </a:p>
          <a:p>
            <a:pPr indent="-302260" lvl="1" marL="604519" marR="0" rtl="0" algn="l">
              <a:lnSpc>
                <a:spcPct val="15802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99"/>
              <a:buFont typeface="Arial"/>
              <a:buChar char="•"/>
            </a:pPr>
            <a:r>
              <a:rPr b="1" i="0" lang="en-US" sz="2799" u="none" cap="none" strike="noStrike">
                <a:solidFill>
                  <a:srgbClr val="FFFFFF"/>
                </a:solidFill>
                <a:latin typeface="Urbanist SemiBold"/>
                <a:ea typeface="Urbanist SemiBold"/>
                <a:cs typeface="Urbanist SemiBold"/>
                <a:sym typeface="Urbanist SemiBold"/>
              </a:rPr>
              <a:t>Diretor Científico da ANFIVET (2022-25)</a:t>
            </a:r>
            <a:endParaRPr/>
          </a:p>
          <a:p>
            <a:pPr indent="-302260" lvl="1" marL="604519" marR="0" rtl="0" algn="l">
              <a:lnSpc>
                <a:spcPct val="15802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99"/>
              <a:buFont typeface="Arial"/>
              <a:buChar char="•"/>
            </a:pPr>
            <a:r>
              <a:rPr b="1" i="0" lang="en-US" sz="2799" u="none" cap="none" strike="noStrike">
                <a:solidFill>
                  <a:srgbClr val="FFFFFF"/>
                </a:solidFill>
                <a:latin typeface="Urbanist SemiBold"/>
                <a:ea typeface="Urbanist SemiBold"/>
                <a:cs typeface="Urbanist SemiBold"/>
                <a:sym typeface="Urbanist SemiBold"/>
              </a:rPr>
              <a:t>Coordenador da pós-graduação em fisioterapia veterinária da FAMESP</a:t>
            </a:r>
            <a:endParaRPr/>
          </a:p>
          <a:p>
            <a:pPr indent="-302260" lvl="1" marL="604519" marR="0" rtl="0" algn="l">
              <a:lnSpc>
                <a:spcPct val="15802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99"/>
              <a:buFont typeface="Arial"/>
              <a:buChar char="•"/>
            </a:pPr>
            <a:r>
              <a:rPr b="1" i="0" lang="en-US" sz="2799" u="none" cap="none" strike="noStrike">
                <a:solidFill>
                  <a:srgbClr val="FFFFFF"/>
                </a:solidFill>
                <a:latin typeface="Urbanist SemiBold"/>
                <a:ea typeface="Urbanist SemiBold"/>
                <a:cs typeface="Urbanist SemiBold"/>
                <a:sym typeface="Urbanist SemiBold"/>
              </a:rPr>
              <a:t>Curso do CCRP – University of Tennessee</a:t>
            </a:r>
            <a:endParaRPr/>
          </a:p>
        </p:txBody>
      </p:sp>
      <p:sp>
        <p:nvSpPr>
          <p:cNvPr id="231" name="Google Shape;231;p5"/>
          <p:cNvSpPr txBox="1"/>
          <p:nvPr/>
        </p:nvSpPr>
        <p:spPr>
          <a:xfrm>
            <a:off x="8504154" y="1405474"/>
            <a:ext cx="4892294" cy="6725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763">
                <a:solidFill>
                  <a:srgbClr val="FFFFFF"/>
                </a:solidFill>
                <a:latin typeface="Urbanist Medium"/>
                <a:ea typeface="Urbanist Medium"/>
                <a:cs typeface="Urbanist Medium"/>
                <a:sym typeface="Urbanist Medium"/>
              </a:rPr>
              <a:t>COORDENADOR</a:t>
            </a:r>
            <a:endParaRPr/>
          </a:p>
        </p:txBody>
      </p:sp>
      <p:grpSp>
        <p:nvGrpSpPr>
          <p:cNvPr id="232" name="Google Shape;232;p5"/>
          <p:cNvGrpSpPr/>
          <p:nvPr/>
        </p:nvGrpSpPr>
        <p:grpSpPr>
          <a:xfrm>
            <a:off x="17259300" y="9088039"/>
            <a:ext cx="3896849" cy="3680279"/>
            <a:chOff x="0" y="-38100"/>
            <a:chExt cx="872015" cy="823552"/>
          </a:xfrm>
        </p:grpSpPr>
        <p:sp>
          <p:nvSpPr>
            <p:cNvPr id="233" name="Google Shape;233;p5"/>
            <p:cNvSpPr/>
            <p:nvPr/>
          </p:nvSpPr>
          <p:spPr>
            <a:xfrm>
              <a:off x="0" y="0"/>
              <a:ext cx="872015" cy="785452"/>
            </a:xfrm>
            <a:custGeom>
              <a:rect b="b" l="l" r="r" t="t"/>
              <a:pathLst>
                <a:path extrusionOk="0" h="785452" w="872015">
                  <a:moveTo>
                    <a:pt x="0" y="0"/>
                  </a:moveTo>
                  <a:lnTo>
                    <a:pt x="872015" y="0"/>
                  </a:lnTo>
                  <a:lnTo>
                    <a:pt x="872015" y="785452"/>
                  </a:lnTo>
                  <a:lnTo>
                    <a:pt x="0" y="785452"/>
                  </a:lnTo>
                  <a:close/>
                </a:path>
              </a:pathLst>
            </a:custGeom>
            <a:solidFill>
              <a:srgbClr val="F29100">
                <a:alpha val="6980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234;p5"/>
            <p:cNvSpPr txBox="1"/>
            <p:nvPr/>
          </p:nvSpPr>
          <p:spPr>
            <a:xfrm>
              <a:off x="0" y="-38100"/>
              <a:ext cx="872015" cy="8235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5" name="Google Shape;235;p5"/>
          <p:cNvGrpSpPr/>
          <p:nvPr/>
        </p:nvGrpSpPr>
        <p:grpSpPr>
          <a:xfrm>
            <a:off x="-538727" y="-1126560"/>
            <a:ext cx="1875096" cy="2962520"/>
            <a:chOff x="0" y="-38100"/>
            <a:chExt cx="419599" cy="662936"/>
          </a:xfrm>
        </p:grpSpPr>
        <p:sp>
          <p:nvSpPr>
            <p:cNvPr id="236" name="Google Shape;236;p5"/>
            <p:cNvSpPr/>
            <p:nvPr/>
          </p:nvSpPr>
          <p:spPr>
            <a:xfrm>
              <a:off x="0" y="0"/>
              <a:ext cx="419599" cy="624836"/>
            </a:xfrm>
            <a:custGeom>
              <a:rect b="b" l="l" r="r" t="t"/>
              <a:pathLst>
                <a:path extrusionOk="0" h="624836" w="419599">
                  <a:moveTo>
                    <a:pt x="0" y="0"/>
                  </a:moveTo>
                  <a:lnTo>
                    <a:pt x="419599" y="0"/>
                  </a:lnTo>
                  <a:lnTo>
                    <a:pt x="419599" y="624836"/>
                  </a:lnTo>
                  <a:lnTo>
                    <a:pt x="0" y="624836"/>
                  </a:lnTo>
                  <a:close/>
                </a:path>
              </a:pathLst>
            </a:custGeom>
            <a:solidFill>
              <a:srgbClr val="95C31F">
                <a:alpha val="6980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237;p5"/>
            <p:cNvSpPr txBox="1"/>
            <p:nvPr/>
          </p:nvSpPr>
          <p:spPr>
            <a:xfrm>
              <a:off x="0" y="-38100"/>
              <a:ext cx="419599" cy="6629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33333"/>
        </a:solidFill>
      </p:bgPr>
    </p:bg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2" name="Google Shape;242;p6"/>
          <p:cNvGrpSpPr/>
          <p:nvPr/>
        </p:nvGrpSpPr>
        <p:grpSpPr>
          <a:xfrm>
            <a:off x="17259300" y="9088039"/>
            <a:ext cx="3896849" cy="3680279"/>
            <a:chOff x="0" y="-38100"/>
            <a:chExt cx="872015" cy="823552"/>
          </a:xfrm>
        </p:grpSpPr>
        <p:sp>
          <p:nvSpPr>
            <p:cNvPr id="243" name="Google Shape;243;p6"/>
            <p:cNvSpPr/>
            <p:nvPr/>
          </p:nvSpPr>
          <p:spPr>
            <a:xfrm>
              <a:off x="0" y="0"/>
              <a:ext cx="872015" cy="785452"/>
            </a:xfrm>
            <a:custGeom>
              <a:rect b="b" l="l" r="r" t="t"/>
              <a:pathLst>
                <a:path extrusionOk="0" h="785452" w="872015">
                  <a:moveTo>
                    <a:pt x="0" y="0"/>
                  </a:moveTo>
                  <a:lnTo>
                    <a:pt x="872015" y="0"/>
                  </a:lnTo>
                  <a:lnTo>
                    <a:pt x="872015" y="785452"/>
                  </a:lnTo>
                  <a:lnTo>
                    <a:pt x="0" y="785452"/>
                  </a:lnTo>
                  <a:close/>
                </a:path>
              </a:pathLst>
            </a:custGeom>
            <a:solidFill>
              <a:srgbClr val="F29100">
                <a:alpha val="6980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6"/>
            <p:cNvSpPr txBox="1"/>
            <p:nvPr/>
          </p:nvSpPr>
          <p:spPr>
            <a:xfrm>
              <a:off x="0" y="-38100"/>
              <a:ext cx="872015" cy="8235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5" name="Google Shape;245;p6"/>
          <p:cNvGrpSpPr/>
          <p:nvPr/>
        </p:nvGrpSpPr>
        <p:grpSpPr>
          <a:xfrm>
            <a:off x="-538727" y="-1126560"/>
            <a:ext cx="1875096" cy="2962520"/>
            <a:chOff x="0" y="-38100"/>
            <a:chExt cx="419599" cy="662936"/>
          </a:xfrm>
        </p:grpSpPr>
        <p:sp>
          <p:nvSpPr>
            <p:cNvPr id="246" name="Google Shape;246;p6"/>
            <p:cNvSpPr/>
            <p:nvPr/>
          </p:nvSpPr>
          <p:spPr>
            <a:xfrm>
              <a:off x="0" y="0"/>
              <a:ext cx="419599" cy="624836"/>
            </a:xfrm>
            <a:custGeom>
              <a:rect b="b" l="l" r="r" t="t"/>
              <a:pathLst>
                <a:path extrusionOk="0" h="624836" w="419599">
                  <a:moveTo>
                    <a:pt x="0" y="0"/>
                  </a:moveTo>
                  <a:lnTo>
                    <a:pt x="419599" y="0"/>
                  </a:lnTo>
                  <a:lnTo>
                    <a:pt x="419599" y="624836"/>
                  </a:lnTo>
                  <a:lnTo>
                    <a:pt x="0" y="624836"/>
                  </a:lnTo>
                  <a:close/>
                </a:path>
              </a:pathLst>
            </a:custGeom>
            <a:solidFill>
              <a:srgbClr val="95C31F">
                <a:alpha val="6980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6"/>
            <p:cNvSpPr txBox="1"/>
            <p:nvPr/>
          </p:nvSpPr>
          <p:spPr>
            <a:xfrm>
              <a:off x="0" y="-38100"/>
              <a:ext cx="419599" cy="6629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8" name="Google Shape;248;p6"/>
          <p:cNvGrpSpPr/>
          <p:nvPr/>
        </p:nvGrpSpPr>
        <p:grpSpPr>
          <a:xfrm>
            <a:off x="-1549603" y="4636478"/>
            <a:ext cx="6355205" cy="6071283"/>
            <a:chOff x="0" y="-38100"/>
            <a:chExt cx="1422132" cy="1358598"/>
          </a:xfrm>
        </p:grpSpPr>
        <p:sp>
          <p:nvSpPr>
            <p:cNvPr id="249" name="Google Shape;249;p6"/>
            <p:cNvSpPr/>
            <p:nvPr/>
          </p:nvSpPr>
          <p:spPr>
            <a:xfrm>
              <a:off x="0" y="0"/>
              <a:ext cx="1422132" cy="1320498"/>
            </a:xfrm>
            <a:custGeom>
              <a:rect b="b" l="l" r="r" t="t"/>
              <a:pathLst>
                <a:path extrusionOk="0" h="1320498" w="1422132">
                  <a:moveTo>
                    <a:pt x="0" y="0"/>
                  </a:moveTo>
                  <a:lnTo>
                    <a:pt x="1422132" y="0"/>
                  </a:lnTo>
                  <a:lnTo>
                    <a:pt x="1422132" y="1320498"/>
                  </a:lnTo>
                  <a:lnTo>
                    <a:pt x="0" y="1320498"/>
                  </a:lnTo>
                  <a:close/>
                </a:path>
              </a:pathLst>
            </a:custGeom>
            <a:solidFill>
              <a:srgbClr val="F29100">
                <a:alpha val="6980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6"/>
            <p:cNvSpPr txBox="1"/>
            <p:nvPr/>
          </p:nvSpPr>
          <p:spPr>
            <a:xfrm>
              <a:off x="0" y="-38100"/>
              <a:ext cx="1422132" cy="13585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1" name="Google Shape;251;p6"/>
          <p:cNvSpPr/>
          <p:nvPr/>
        </p:nvSpPr>
        <p:spPr>
          <a:xfrm flipH="1">
            <a:off x="-391068" y="1028700"/>
            <a:ext cx="9535068" cy="11757434"/>
          </a:xfrm>
          <a:custGeom>
            <a:rect b="b" l="l" r="r" t="t"/>
            <a:pathLst>
              <a:path extrusionOk="0" h="11757434" w="9535068">
                <a:moveTo>
                  <a:pt x="9535068" y="0"/>
                </a:moveTo>
                <a:lnTo>
                  <a:pt x="0" y="0"/>
                </a:lnTo>
                <a:lnTo>
                  <a:pt x="0" y="11757434"/>
                </a:lnTo>
                <a:lnTo>
                  <a:pt x="9535068" y="11757434"/>
                </a:lnTo>
                <a:lnTo>
                  <a:pt x="9535068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6"/>
          <p:cNvSpPr txBox="1"/>
          <p:nvPr/>
        </p:nvSpPr>
        <p:spPr>
          <a:xfrm>
            <a:off x="8058521" y="2096756"/>
            <a:ext cx="8927482" cy="7885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78">
                <a:solidFill>
                  <a:srgbClr val="FFFFFF"/>
                </a:solidFill>
                <a:latin typeface="Urbanist Black"/>
                <a:ea typeface="Urbanist Black"/>
                <a:cs typeface="Urbanist Black"/>
                <a:sym typeface="Urbanist Black"/>
              </a:rPr>
              <a:t>Prof. Ms. Ricardo Guglielmi</a:t>
            </a:r>
            <a:endParaRPr/>
          </a:p>
        </p:txBody>
      </p:sp>
      <p:sp>
        <p:nvSpPr>
          <p:cNvPr id="253" name="Google Shape;253;p6"/>
          <p:cNvSpPr txBox="1"/>
          <p:nvPr/>
        </p:nvSpPr>
        <p:spPr>
          <a:xfrm>
            <a:off x="8058521" y="3158358"/>
            <a:ext cx="9200779" cy="61372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69876" lvl="1" marL="539751" marR="0" rtl="0" algn="l">
              <a:lnSpc>
                <a:spcPct val="179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Arial"/>
              <a:buChar char="•"/>
            </a:pPr>
            <a:r>
              <a:rPr b="1" i="0" lang="en-US" sz="2500" u="none" cap="none" strike="noStrike">
                <a:solidFill>
                  <a:srgbClr val="FFFFFF"/>
                </a:solidFill>
                <a:latin typeface="Urbanist SemiBold"/>
                <a:ea typeface="Urbanist SemiBold"/>
                <a:cs typeface="Urbanist SemiBold"/>
                <a:sym typeface="Urbanist SemiBold"/>
              </a:rPr>
              <a:t>Graduação em Medicina Veterinária UAM</a:t>
            </a:r>
            <a:endParaRPr/>
          </a:p>
          <a:p>
            <a:pPr indent="-269876" lvl="1" marL="539751" marR="0" rtl="0" algn="l">
              <a:lnSpc>
                <a:spcPct val="179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Arial"/>
              <a:buChar char="•"/>
            </a:pPr>
            <a:r>
              <a:rPr b="1" i="0" lang="en-US" sz="2500" u="none" cap="none" strike="noStrike">
                <a:solidFill>
                  <a:srgbClr val="FFFFFF"/>
                </a:solidFill>
                <a:latin typeface="Urbanist SemiBold"/>
                <a:ea typeface="Urbanist SemiBold"/>
                <a:cs typeface="Urbanist SemiBold"/>
                <a:sym typeface="Urbanist SemiBold"/>
              </a:rPr>
              <a:t>Residência/Aprimoramento em Clínica Médica de Pequenos Animais no HOVET FMVZ/USP.</a:t>
            </a:r>
            <a:endParaRPr/>
          </a:p>
          <a:p>
            <a:pPr indent="-269876" lvl="1" marL="539751" marR="0" rtl="0" algn="l">
              <a:lnSpc>
                <a:spcPct val="179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Arial"/>
              <a:buChar char="•"/>
            </a:pPr>
            <a:r>
              <a:rPr b="1" i="0" lang="en-US" sz="2500" u="none" cap="none" strike="noStrike">
                <a:solidFill>
                  <a:srgbClr val="FFFFFF"/>
                </a:solidFill>
                <a:latin typeface="Urbanist SemiBold"/>
                <a:ea typeface="Urbanist SemiBold"/>
                <a:cs typeface="Urbanist SemiBold"/>
                <a:sym typeface="Urbanist SemiBold"/>
              </a:rPr>
              <a:t>Formação em Neurologia Veterinária de Pequenos Animais.</a:t>
            </a:r>
            <a:endParaRPr/>
          </a:p>
          <a:p>
            <a:pPr indent="-269876" lvl="1" marL="539751" marR="0" rtl="0" algn="l">
              <a:lnSpc>
                <a:spcPct val="179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Arial"/>
              <a:buChar char="•"/>
            </a:pPr>
            <a:r>
              <a:rPr b="1" i="0" lang="en-US" sz="2500" u="none" cap="none" strike="noStrike">
                <a:solidFill>
                  <a:srgbClr val="FFFFFF"/>
                </a:solidFill>
                <a:latin typeface="Urbanist SemiBold"/>
                <a:ea typeface="Urbanist SemiBold"/>
                <a:cs typeface="Urbanist SemiBold"/>
                <a:sym typeface="Urbanist SemiBold"/>
              </a:rPr>
              <a:t>Especialização em Neurologia de Pequenos Animais pela ANCLIVEPA.</a:t>
            </a:r>
            <a:endParaRPr/>
          </a:p>
          <a:p>
            <a:pPr indent="-269876" lvl="1" marL="539751" marR="0" rtl="0" algn="l">
              <a:lnSpc>
                <a:spcPct val="179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Arial"/>
              <a:buChar char="•"/>
            </a:pPr>
            <a:r>
              <a:rPr b="1" i="0" lang="en-US" sz="2500" u="none" cap="none" strike="noStrike">
                <a:solidFill>
                  <a:srgbClr val="FFFFFF"/>
                </a:solidFill>
                <a:latin typeface="Urbanist SemiBold"/>
                <a:ea typeface="Urbanist SemiBold"/>
                <a:cs typeface="Urbanist SemiBold"/>
                <a:sym typeface="Urbanist SemiBold"/>
              </a:rPr>
              <a:t>Mestrado na área de Educação e Neuroanatomia de cães e gatos no Setor de Anatomia da FMVZ/USP.</a:t>
            </a:r>
            <a:endParaRPr/>
          </a:p>
          <a:p>
            <a:pPr indent="-269876" lvl="1" marL="539751" marR="0" rtl="0" algn="l">
              <a:lnSpc>
                <a:spcPct val="179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Arial"/>
              <a:buChar char="•"/>
            </a:pPr>
            <a:r>
              <a:rPr b="1" i="0" lang="en-US" sz="2500" u="none" cap="none" strike="noStrike">
                <a:solidFill>
                  <a:srgbClr val="FFFFFF"/>
                </a:solidFill>
                <a:latin typeface="Urbanist SemiBold"/>
                <a:ea typeface="Urbanist SemiBold"/>
                <a:cs typeface="Urbanist SemiBold"/>
                <a:sym typeface="Urbanist SemiBold"/>
              </a:rPr>
              <a:t>Docente nas disciplinas/unidades curriculares de farmacologia, anatomia, fisiologia e clínica de pequenos animais no curso de Medicina Veterinária FMU.</a:t>
            </a:r>
            <a:endParaRPr/>
          </a:p>
        </p:txBody>
      </p:sp>
      <p:sp>
        <p:nvSpPr>
          <p:cNvPr id="254" name="Google Shape;254;p6"/>
          <p:cNvSpPr txBox="1"/>
          <p:nvPr/>
        </p:nvSpPr>
        <p:spPr>
          <a:xfrm>
            <a:off x="8058521" y="1519461"/>
            <a:ext cx="4892294" cy="6726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763">
                <a:solidFill>
                  <a:srgbClr val="FFFFFF"/>
                </a:solidFill>
                <a:latin typeface="Urbanist Medium"/>
                <a:ea typeface="Urbanist Medium"/>
                <a:cs typeface="Urbanist Medium"/>
                <a:sym typeface="Urbanist Medium"/>
              </a:rPr>
              <a:t>PROFESSOR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33333"/>
        </a:solidFill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Google Shape;259;p7"/>
          <p:cNvGrpSpPr/>
          <p:nvPr/>
        </p:nvGrpSpPr>
        <p:grpSpPr>
          <a:xfrm>
            <a:off x="17259300" y="9088039"/>
            <a:ext cx="3896849" cy="3680279"/>
            <a:chOff x="0" y="-38100"/>
            <a:chExt cx="872015" cy="823552"/>
          </a:xfrm>
        </p:grpSpPr>
        <p:sp>
          <p:nvSpPr>
            <p:cNvPr id="260" name="Google Shape;260;p7"/>
            <p:cNvSpPr/>
            <p:nvPr/>
          </p:nvSpPr>
          <p:spPr>
            <a:xfrm>
              <a:off x="0" y="0"/>
              <a:ext cx="872015" cy="785452"/>
            </a:xfrm>
            <a:custGeom>
              <a:rect b="b" l="l" r="r" t="t"/>
              <a:pathLst>
                <a:path extrusionOk="0" h="785452" w="872015">
                  <a:moveTo>
                    <a:pt x="0" y="0"/>
                  </a:moveTo>
                  <a:lnTo>
                    <a:pt x="872015" y="0"/>
                  </a:lnTo>
                  <a:lnTo>
                    <a:pt x="872015" y="785452"/>
                  </a:lnTo>
                  <a:lnTo>
                    <a:pt x="0" y="785452"/>
                  </a:lnTo>
                  <a:close/>
                </a:path>
              </a:pathLst>
            </a:custGeom>
            <a:solidFill>
              <a:srgbClr val="F29100">
                <a:alpha val="6980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7"/>
            <p:cNvSpPr txBox="1"/>
            <p:nvPr/>
          </p:nvSpPr>
          <p:spPr>
            <a:xfrm>
              <a:off x="0" y="-38100"/>
              <a:ext cx="872015" cy="8235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2" name="Google Shape;262;p7"/>
          <p:cNvGrpSpPr/>
          <p:nvPr/>
        </p:nvGrpSpPr>
        <p:grpSpPr>
          <a:xfrm>
            <a:off x="-538727" y="-1126560"/>
            <a:ext cx="1875096" cy="2962520"/>
            <a:chOff x="0" y="-38100"/>
            <a:chExt cx="419599" cy="662936"/>
          </a:xfrm>
        </p:grpSpPr>
        <p:sp>
          <p:nvSpPr>
            <p:cNvPr id="263" name="Google Shape;263;p7"/>
            <p:cNvSpPr/>
            <p:nvPr/>
          </p:nvSpPr>
          <p:spPr>
            <a:xfrm>
              <a:off x="0" y="0"/>
              <a:ext cx="419599" cy="624836"/>
            </a:xfrm>
            <a:custGeom>
              <a:rect b="b" l="l" r="r" t="t"/>
              <a:pathLst>
                <a:path extrusionOk="0" h="624836" w="419599">
                  <a:moveTo>
                    <a:pt x="0" y="0"/>
                  </a:moveTo>
                  <a:lnTo>
                    <a:pt x="419599" y="0"/>
                  </a:lnTo>
                  <a:lnTo>
                    <a:pt x="419599" y="624836"/>
                  </a:lnTo>
                  <a:lnTo>
                    <a:pt x="0" y="624836"/>
                  </a:lnTo>
                  <a:close/>
                </a:path>
              </a:pathLst>
            </a:custGeom>
            <a:solidFill>
              <a:srgbClr val="95C31F">
                <a:alpha val="6980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7"/>
            <p:cNvSpPr txBox="1"/>
            <p:nvPr/>
          </p:nvSpPr>
          <p:spPr>
            <a:xfrm>
              <a:off x="0" y="-38100"/>
              <a:ext cx="419599" cy="6629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5" name="Google Shape;265;p7"/>
          <p:cNvGrpSpPr/>
          <p:nvPr/>
        </p:nvGrpSpPr>
        <p:grpSpPr>
          <a:xfrm>
            <a:off x="-1549603" y="4636478"/>
            <a:ext cx="6355205" cy="6071283"/>
            <a:chOff x="0" y="-38100"/>
            <a:chExt cx="1422132" cy="1358598"/>
          </a:xfrm>
        </p:grpSpPr>
        <p:sp>
          <p:nvSpPr>
            <p:cNvPr id="266" name="Google Shape;266;p7"/>
            <p:cNvSpPr/>
            <p:nvPr/>
          </p:nvSpPr>
          <p:spPr>
            <a:xfrm>
              <a:off x="0" y="0"/>
              <a:ext cx="1422132" cy="1320498"/>
            </a:xfrm>
            <a:custGeom>
              <a:rect b="b" l="l" r="r" t="t"/>
              <a:pathLst>
                <a:path extrusionOk="0" h="1320498" w="1422132">
                  <a:moveTo>
                    <a:pt x="0" y="0"/>
                  </a:moveTo>
                  <a:lnTo>
                    <a:pt x="1422132" y="0"/>
                  </a:lnTo>
                  <a:lnTo>
                    <a:pt x="1422132" y="1320498"/>
                  </a:lnTo>
                  <a:lnTo>
                    <a:pt x="0" y="1320498"/>
                  </a:lnTo>
                  <a:close/>
                </a:path>
              </a:pathLst>
            </a:custGeom>
            <a:solidFill>
              <a:srgbClr val="F29100">
                <a:alpha val="6980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7"/>
            <p:cNvSpPr txBox="1"/>
            <p:nvPr/>
          </p:nvSpPr>
          <p:spPr>
            <a:xfrm>
              <a:off x="0" y="-38100"/>
              <a:ext cx="1422132" cy="13585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8" name="Google Shape;268;p7"/>
          <p:cNvSpPr/>
          <p:nvPr/>
        </p:nvSpPr>
        <p:spPr>
          <a:xfrm>
            <a:off x="-207349" y="1028700"/>
            <a:ext cx="9311705" cy="11221021"/>
          </a:xfrm>
          <a:custGeom>
            <a:rect b="b" l="l" r="r" t="t"/>
            <a:pathLst>
              <a:path extrusionOk="0" h="11221021" w="9311705">
                <a:moveTo>
                  <a:pt x="0" y="0"/>
                </a:moveTo>
                <a:lnTo>
                  <a:pt x="9311705" y="0"/>
                </a:lnTo>
                <a:lnTo>
                  <a:pt x="9311705" y="11221021"/>
                </a:lnTo>
                <a:lnTo>
                  <a:pt x="0" y="112210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2559" l="0" r="0" t="-256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7"/>
          <p:cNvSpPr txBox="1"/>
          <p:nvPr/>
        </p:nvSpPr>
        <p:spPr>
          <a:xfrm>
            <a:off x="8058521" y="2096756"/>
            <a:ext cx="8927482" cy="7846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78">
                <a:solidFill>
                  <a:srgbClr val="FFFFFF"/>
                </a:solidFill>
                <a:latin typeface="Urbanist Black"/>
                <a:ea typeface="Urbanist Black"/>
                <a:cs typeface="Urbanist Black"/>
                <a:sym typeface="Urbanist Black"/>
              </a:rPr>
              <a:t>Prof. Esp. Nívea Maria Veturiano</a:t>
            </a:r>
            <a:endParaRPr/>
          </a:p>
        </p:txBody>
      </p:sp>
      <p:sp>
        <p:nvSpPr>
          <p:cNvPr id="270" name="Google Shape;270;p7"/>
          <p:cNvSpPr txBox="1"/>
          <p:nvPr/>
        </p:nvSpPr>
        <p:spPr>
          <a:xfrm>
            <a:off x="8058521" y="3129783"/>
            <a:ext cx="9200779" cy="62476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02260" lvl="1" marL="604519" marR="0" rtl="0" algn="l">
              <a:lnSpc>
                <a:spcPct val="17902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99"/>
              <a:buFont typeface="Arial"/>
              <a:buChar char="•"/>
            </a:pPr>
            <a:r>
              <a:rPr b="1" i="0" lang="en-US" sz="2799" u="none" cap="none" strike="noStrike">
                <a:solidFill>
                  <a:srgbClr val="FFFFFF"/>
                </a:solidFill>
                <a:latin typeface="Urbanist SemiBold"/>
                <a:ea typeface="Urbanist SemiBold"/>
                <a:cs typeface="Urbanist SemiBold"/>
                <a:sym typeface="Urbanist SemiBold"/>
              </a:rPr>
              <a:t>Pós-graduada em Acupuntura Veterinária pelo Instituto Bioethicus</a:t>
            </a:r>
            <a:endParaRPr/>
          </a:p>
          <a:p>
            <a:pPr indent="-302260" lvl="1" marL="604519" marR="0" rtl="0" algn="l">
              <a:lnSpc>
                <a:spcPct val="17902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99"/>
              <a:buFont typeface="Arial"/>
              <a:buChar char="•"/>
            </a:pPr>
            <a:r>
              <a:rPr b="1" i="0" lang="en-US" sz="2799" u="none" cap="none" strike="noStrike">
                <a:solidFill>
                  <a:srgbClr val="FFFFFF"/>
                </a:solidFill>
                <a:latin typeface="Urbanist SemiBold"/>
                <a:ea typeface="Urbanist SemiBold"/>
                <a:cs typeface="Urbanist SemiBold"/>
                <a:sym typeface="Urbanist SemiBold"/>
              </a:rPr>
              <a:t>Certificada Em Fisioterapia Veterinária pela Fisio Care Pet Academy</a:t>
            </a:r>
            <a:endParaRPr/>
          </a:p>
          <a:p>
            <a:pPr indent="-302260" lvl="1" marL="604519" marR="0" rtl="0" algn="l">
              <a:lnSpc>
                <a:spcPct val="17902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99"/>
              <a:buFont typeface="Arial"/>
              <a:buChar char="•"/>
            </a:pPr>
            <a:r>
              <a:rPr b="1" i="0" lang="en-US" sz="2799" u="none" cap="none" strike="noStrike">
                <a:solidFill>
                  <a:srgbClr val="FFFFFF"/>
                </a:solidFill>
                <a:latin typeface="Urbanist SemiBold"/>
                <a:ea typeface="Urbanist SemiBold"/>
                <a:cs typeface="Urbanist SemiBold"/>
                <a:sym typeface="Urbanist SemiBold"/>
              </a:rPr>
              <a:t>Pós-graduada em Fisioterapia Veterinária pela FAMESP</a:t>
            </a:r>
            <a:endParaRPr/>
          </a:p>
          <a:p>
            <a:pPr indent="-302260" lvl="1" marL="604519" marR="0" rtl="0" algn="l">
              <a:lnSpc>
                <a:spcPct val="17902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99"/>
              <a:buFont typeface="Arial"/>
              <a:buChar char="•"/>
            </a:pPr>
            <a:r>
              <a:rPr b="1" i="0" lang="en-US" sz="2799" u="none" cap="none" strike="noStrike">
                <a:solidFill>
                  <a:srgbClr val="FFFFFF"/>
                </a:solidFill>
                <a:latin typeface="Urbanist SemiBold"/>
                <a:ea typeface="Urbanist SemiBold"/>
                <a:cs typeface="Urbanist SemiBold"/>
                <a:sym typeface="Urbanist SemiBold"/>
              </a:rPr>
              <a:t>Pós-graduada em Neurologia e Neurocirurgia Veterinária - UFAPE Intercursos.</a:t>
            </a:r>
            <a:endParaRPr/>
          </a:p>
          <a:p>
            <a:pPr indent="-302260" lvl="1" marL="604519" marR="0" rtl="0" algn="l">
              <a:lnSpc>
                <a:spcPct val="17902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99"/>
              <a:buFont typeface="Arial"/>
              <a:buChar char="•"/>
            </a:pPr>
            <a:r>
              <a:rPr b="1" i="0" lang="en-US" sz="2799" u="none" cap="none" strike="noStrike">
                <a:solidFill>
                  <a:srgbClr val="FFFFFF"/>
                </a:solidFill>
                <a:latin typeface="Urbanist SemiBold"/>
                <a:ea typeface="Urbanist SemiBold"/>
                <a:cs typeface="Urbanist SemiBold"/>
                <a:sym typeface="Urbanist SemiBold"/>
              </a:rPr>
              <a:t>Coordenadora da pós-graduação em Fisioterapia e Acupuntura Veterinária da FAMESP.</a:t>
            </a:r>
            <a:endParaRPr/>
          </a:p>
        </p:txBody>
      </p:sp>
      <p:sp>
        <p:nvSpPr>
          <p:cNvPr id="271" name="Google Shape;271;p7"/>
          <p:cNvSpPr txBox="1"/>
          <p:nvPr/>
        </p:nvSpPr>
        <p:spPr>
          <a:xfrm>
            <a:off x="8058521" y="1519461"/>
            <a:ext cx="4892294" cy="6726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763">
                <a:solidFill>
                  <a:srgbClr val="FFFFFF"/>
                </a:solidFill>
                <a:latin typeface="Urbanist Medium"/>
                <a:ea typeface="Urbanist Medium"/>
                <a:cs typeface="Urbanist Medium"/>
                <a:sym typeface="Urbanist Medium"/>
              </a:rPr>
              <a:t>PROFESSORA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85200"/>
        </a:solidFill>
      </p:bgPr>
    </p:bg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" name="Google Shape;276;p8"/>
          <p:cNvGrpSpPr/>
          <p:nvPr/>
        </p:nvGrpSpPr>
        <p:grpSpPr>
          <a:xfrm rot="10791588">
            <a:off x="-759897" y="8966024"/>
            <a:ext cx="19775430" cy="2870352"/>
            <a:chOff x="0" y="-38100"/>
            <a:chExt cx="4718334" cy="684854"/>
          </a:xfrm>
        </p:grpSpPr>
        <p:sp>
          <p:nvSpPr>
            <p:cNvPr id="277" name="Google Shape;277;p8"/>
            <p:cNvSpPr/>
            <p:nvPr/>
          </p:nvSpPr>
          <p:spPr>
            <a:xfrm>
              <a:off x="0" y="0"/>
              <a:ext cx="4718334" cy="646754"/>
            </a:xfrm>
            <a:custGeom>
              <a:rect b="b" l="l" r="r" t="t"/>
              <a:pathLst>
                <a:path extrusionOk="0" h="646754" w="4718334">
                  <a:moveTo>
                    <a:pt x="0" y="0"/>
                  </a:moveTo>
                  <a:lnTo>
                    <a:pt x="4718334" y="0"/>
                  </a:lnTo>
                  <a:lnTo>
                    <a:pt x="4718334" y="646754"/>
                  </a:lnTo>
                  <a:lnTo>
                    <a:pt x="0" y="646754"/>
                  </a:lnTo>
                  <a:close/>
                </a:path>
              </a:pathLst>
            </a:custGeom>
            <a:solidFill>
              <a:srgbClr val="95C31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8"/>
            <p:cNvSpPr txBox="1"/>
            <p:nvPr/>
          </p:nvSpPr>
          <p:spPr>
            <a:xfrm>
              <a:off x="0" y="-38100"/>
              <a:ext cx="4718334" cy="6848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9" name="Google Shape;279;p8"/>
          <p:cNvGrpSpPr/>
          <p:nvPr/>
        </p:nvGrpSpPr>
        <p:grpSpPr>
          <a:xfrm rot="10791588">
            <a:off x="3481" y="-1215362"/>
            <a:ext cx="20301025" cy="2870352"/>
            <a:chOff x="0" y="-38100"/>
            <a:chExt cx="4843739" cy="684854"/>
          </a:xfrm>
        </p:grpSpPr>
        <p:sp>
          <p:nvSpPr>
            <p:cNvPr id="280" name="Google Shape;280;p8"/>
            <p:cNvSpPr/>
            <p:nvPr/>
          </p:nvSpPr>
          <p:spPr>
            <a:xfrm>
              <a:off x="0" y="0"/>
              <a:ext cx="4843739" cy="646754"/>
            </a:xfrm>
            <a:custGeom>
              <a:rect b="b" l="l" r="r" t="t"/>
              <a:pathLst>
                <a:path extrusionOk="0" h="646754" w="4843739">
                  <a:moveTo>
                    <a:pt x="0" y="0"/>
                  </a:moveTo>
                  <a:lnTo>
                    <a:pt x="4843739" y="0"/>
                  </a:lnTo>
                  <a:lnTo>
                    <a:pt x="4843739" y="646754"/>
                  </a:lnTo>
                  <a:lnTo>
                    <a:pt x="0" y="646754"/>
                  </a:lnTo>
                  <a:close/>
                </a:path>
              </a:pathLst>
            </a:custGeom>
            <a:solidFill>
              <a:srgbClr val="C0CF3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8"/>
            <p:cNvSpPr txBox="1"/>
            <p:nvPr/>
          </p:nvSpPr>
          <p:spPr>
            <a:xfrm>
              <a:off x="0" y="-38100"/>
              <a:ext cx="4843739" cy="6848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2" name="Google Shape;282;p8"/>
          <p:cNvSpPr txBox="1"/>
          <p:nvPr/>
        </p:nvSpPr>
        <p:spPr>
          <a:xfrm>
            <a:off x="1548773" y="3099014"/>
            <a:ext cx="15190454" cy="26054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317">
                <a:solidFill>
                  <a:srgbClr val="FFFFFF"/>
                </a:solidFill>
                <a:latin typeface="Urbanist"/>
                <a:ea typeface="Urbanist"/>
                <a:cs typeface="Urbanist"/>
                <a:sym typeface="Urbanist"/>
              </a:rPr>
              <a:t>CRONOGRAMA</a:t>
            </a:r>
            <a:endParaRPr/>
          </a:p>
        </p:txBody>
      </p:sp>
      <p:sp>
        <p:nvSpPr>
          <p:cNvPr id="283" name="Google Shape;283;p8"/>
          <p:cNvSpPr/>
          <p:nvPr/>
        </p:nvSpPr>
        <p:spPr>
          <a:xfrm rot="-5400000">
            <a:off x="-513517" y="2033655"/>
            <a:ext cx="2268549" cy="1241515"/>
          </a:xfrm>
          <a:custGeom>
            <a:rect b="b" l="l" r="r" t="t"/>
            <a:pathLst>
              <a:path extrusionOk="0" h="1241515" w="2268549">
                <a:moveTo>
                  <a:pt x="0" y="0"/>
                </a:moveTo>
                <a:lnTo>
                  <a:pt x="2268549" y="0"/>
                </a:lnTo>
                <a:lnTo>
                  <a:pt x="2268549" y="1241515"/>
                </a:lnTo>
                <a:lnTo>
                  <a:pt x="0" y="12415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8"/>
          <p:cNvSpPr/>
          <p:nvPr/>
        </p:nvSpPr>
        <p:spPr>
          <a:xfrm rot="-5400000">
            <a:off x="16532968" y="7186804"/>
            <a:ext cx="2268549" cy="1241515"/>
          </a:xfrm>
          <a:custGeom>
            <a:rect b="b" l="l" r="r" t="t"/>
            <a:pathLst>
              <a:path extrusionOk="0" h="1241515" w="2268549">
                <a:moveTo>
                  <a:pt x="0" y="0"/>
                </a:moveTo>
                <a:lnTo>
                  <a:pt x="2268549" y="0"/>
                </a:lnTo>
                <a:lnTo>
                  <a:pt x="2268549" y="1241514"/>
                </a:lnTo>
                <a:lnTo>
                  <a:pt x="0" y="12415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85" name="Google Shape;285;p8"/>
          <p:cNvGrpSpPr/>
          <p:nvPr/>
        </p:nvGrpSpPr>
        <p:grpSpPr>
          <a:xfrm>
            <a:off x="3613184" y="4292211"/>
            <a:ext cx="11061633" cy="3504820"/>
            <a:chOff x="0" y="-342900"/>
            <a:chExt cx="14748844" cy="4673093"/>
          </a:xfrm>
        </p:grpSpPr>
        <p:sp>
          <p:nvSpPr>
            <p:cNvPr id="286" name="Google Shape;286;p8"/>
            <p:cNvSpPr txBox="1"/>
            <p:nvPr/>
          </p:nvSpPr>
          <p:spPr>
            <a:xfrm>
              <a:off x="0" y="-342900"/>
              <a:ext cx="14748844" cy="13546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530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8"/>
            <p:cNvSpPr/>
            <p:nvPr/>
          </p:nvSpPr>
          <p:spPr>
            <a:xfrm>
              <a:off x="6136890" y="1305461"/>
              <a:ext cx="2518736" cy="3024732"/>
            </a:xfrm>
            <a:custGeom>
              <a:rect b="b" l="l" r="r" t="t"/>
              <a:pathLst>
                <a:path extrusionOk="0" h="3024732" w="2518736">
                  <a:moveTo>
                    <a:pt x="0" y="0"/>
                  </a:moveTo>
                  <a:lnTo>
                    <a:pt x="2518735" y="0"/>
                  </a:lnTo>
                  <a:lnTo>
                    <a:pt x="2518735" y="3024732"/>
                  </a:lnTo>
                  <a:lnTo>
                    <a:pt x="0" y="302473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9"/>
          <p:cNvSpPr/>
          <p:nvPr/>
        </p:nvSpPr>
        <p:spPr>
          <a:xfrm>
            <a:off x="-126002" y="0"/>
            <a:ext cx="6982424" cy="10843612"/>
          </a:xfrm>
          <a:prstGeom prst="rect">
            <a:avLst/>
          </a:prstGeom>
          <a:solidFill>
            <a:srgbClr val="1852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9"/>
          <p:cNvSpPr/>
          <p:nvPr/>
        </p:nvSpPr>
        <p:spPr>
          <a:xfrm rot="-5400000">
            <a:off x="18450" y="6042349"/>
            <a:ext cx="6837972" cy="6837972"/>
          </a:xfrm>
          <a:custGeom>
            <a:rect b="b" l="l" r="r" t="t"/>
            <a:pathLst>
              <a:path extrusionOk="0" h="6837972" w="6837972">
                <a:moveTo>
                  <a:pt x="0" y="0"/>
                </a:moveTo>
                <a:lnTo>
                  <a:pt x="6837971" y="0"/>
                </a:lnTo>
                <a:lnTo>
                  <a:pt x="6837971" y="6837972"/>
                </a:lnTo>
                <a:lnTo>
                  <a:pt x="0" y="68379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94" name="Google Shape;294;p9"/>
          <p:cNvGrpSpPr/>
          <p:nvPr/>
        </p:nvGrpSpPr>
        <p:grpSpPr>
          <a:xfrm>
            <a:off x="17377623" y="-138515"/>
            <a:ext cx="910377" cy="1055038"/>
            <a:chOff x="0" y="-38100"/>
            <a:chExt cx="239770" cy="277870"/>
          </a:xfrm>
        </p:grpSpPr>
        <p:sp>
          <p:nvSpPr>
            <p:cNvPr id="295" name="Google Shape;295;p9"/>
            <p:cNvSpPr/>
            <p:nvPr/>
          </p:nvSpPr>
          <p:spPr>
            <a:xfrm>
              <a:off x="0" y="0"/>
              <a:ext cx="239770" cy="239770"/>
            </a:xfrm>
            <a:custGeom>
              <a:rect b="b" l="l" r="r" t="t"/>
              <a:pathLst>
                <a:path extrusionOk="0" h="239770" w="239770">
                  <a:moveTo>
                    <a:pt x="0" y="0"/>
                  </a:moveTo>
                  <a:lnTo>
                    <a:pt x="239770" y="0"/>
                  </a:lnTo>
                  <a:lnTo>
                    <a:pt x="239770" y="239770"/>
                  </a:lnTo>
                  <a:lnTo>
                    <a:pt x="0" y="239770"/>
                  </a:lnTo>
                  <a:close/>
                </a:path>
              </a:pathLst>
            </a:custGeom>
            <a:solidFill>
              <a:srgbClr val="B1DF4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p9"/>
            <p:cNvSpPr txBox="1"/>
            <p:nvPr/>
          </p:nvSpPr>
          <p:spPr>
            <a:xfrm>
              <a:off x="0" y="-38100"/>
              <a:ext cx="239770" cy="2778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7" name="Google Shape;297;p9"/>
          <p:cNvGrpSpPr/>
          <p:nvPr/>
        </p:nvGrpSpPr>
        <p:grpSpPr>
          <a:xfrm>
            <a:off x="17462335" y="9316674"/>
            <a:ext cx="825665" cy="970326"/>
            <a:chOff x="0" y="-38100"/>
            <a:chExt cx="217459" cy="255559"/>
          </a:xfrm>
        </p:grpSpPr>
        <p:sp>
          <p:nvSpPr>
            <p:cNvPr id="298" name="Google Shape;298;p9"/>
            <p:cNvSpPr/>
            <p:nvPr/>
          </p:nvSpPr>
          <p:spPr>
            <a:xfrm>
              <a:off x="0" y="0"/>
              <a:ext cx="217459" cy="217459"/>
            </a:xfrm>
            <a:custGeom>
              <a:rect b="b" l="l" r="r" t="t"/>
              <a:pathLst>
                <a:path extrusionOk="0" h="217459" w="217459">
                  <a:moveTo>
                    <a:pt x="0" y="0"/>
                  </a:moveTo>
                  <a:lnTo>
                    <a:pt x="217459" y="0"/>
                  </a:lnTo>
                  <a:lnTo>
                    <a:pt x="217459" y="217459"/>
                  </a:lnTo>
                  <a:lnTo>
                    <a:pt x="0" y="217459"/>
                  </a:lnTo>
                  <a:close/>
                </a:path>
              </a:pathLst>
            </a:custGeom>
            <a:solidFill>
              <a:srgbClr val="B1DF4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299;p9"/>
            <p:cNvSpPr txBox="1"/>
            <p:nvPr/>
          </p:nvSpPr>
          <p:spPr>
            <a:xfrm>
              <a:off x="0" y="-38100"/>
              <a:ext cx="217459" cy="2555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0" name="Google Shape;300;p9"/>
          <p:cNvGrpSpPr/>
          <p:nvPr/>
        </p:nvGrpSpPr>
        <p:grpSpPr>
          <a:xfrm>
            <a:off x="512993" y="1028700"/>
            <a:ext cx="5848886" cy="5467710"/>
            <a:chOff x="0" y="0"/>
            <a:chExt cx="7798514" cy="7290281"/>
          </a:xfrm>
        </p:grpSpPr>
        <p:sp>
          <p:nvSpPr>
            <p:cNvPr id="301" name="Google Shape;301;p9"/>
            <p:cNvSpPr txBox="1"/>
            <p:nvPr/>
          </p:nvSpPr>
          <p:spPr>
            <a:xfrm>
              <a:off x="0" y="0"/>
              <a:ext cx="7798514" cy="27600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2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6808">
                  <a:solidFill>
                    <a:srgbClr val="FFFFFF"/>
                  </a:solidFill>
                  <a:latin typeface="Urbanist"/>
                  <a:ea typeface="Urbanist"/>
                  <a:cs typeface="Urbanist"/>
                  <a:sym typeface="Urbanist"/>
                </a:rPr>
                <a:t>Cronograma do Curso</a:t>
              </a:r>
              <a:endParaRPr/>
            </a:p>
          </p:txBody>
        </p:sp>
        <p:sp>
          <p:nvSpPr>
            <p:cNvPr id="302" name="Google Shape;302;p9"/>
            <p:cNvSpPr txBox="1"/>
            <p:nvPr/>
          </p:nvSpPr>
          <p:spPr>
            <a:xfrm>
              <a:off x="0" y="3592174"/>
              <a:ext cx="7798514" cy="36981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912">
                  <a:solidFill>
                    <a:srgbClr val="FFFFFF"/>
                  </a:solidFill>
                  <a:latin typeface="Urbanist"/>
                  <a:ea typeface="Urbanist"/>
                  <a:cs typeface="Urbanist"/>
                  <a:sym typeface="Urbanist"/>
                </a:rPr>
                <a:t>12 horas de aulas Online disponibilizadas até dia 20/11/2025</a:t>
              </a:r>
              <a:endParaRPr/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912">
                <a:solidFill>
                  <a:srgbClr val="FFFFFF"/>
                </a:solidFill>
                <a:latin typeface="Urbanist"/>
                <a:ea typeface="Urbanist"/>
                <a:cs typeface="Urbanist"/>
                <a:sym typeface="Urbanist"/>
              </a:endParaRPr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912">
                  <a:solidFill>
                    <a:srgbClr val="FFFFFF"/>
                  </a:solidFill>
                  <a:latin typeface="Urbanist"/>
                  <a:ea typeface="Urbanist"/>
                  <a:cs typeface="Urbanist"/>
                  <a:sym typeface="Urbanist"/>
                </a:rPr>
                <a:t>4 horas de aulas práticas dia 26 de Outubro de 2025 das 09 ás 13h</a:t>
              </a:r>
              <a:endParaRPr/>
            </a:p>
          </p:txBody>
        </p:sp>
      </p:grpSp>
      <p:sp>
        <p:nvSpPr>
          <p:cNvPr id="303" name="Google Shape;303;p9"/>
          <p:cNvSpPr/>
          <p:nvPr/>
        </p:nvSpPr>
        <p:spPr>
          <a:xfrm>
            <a:off x="2724613" y="8402276"/>
            <a:ext cx="1425646" cy="1712048"/>
          </a:xfrm>
          <a:custGeom>
            <a:rect b="b" l="l" r="r" t="t"/>
            <a:pathLst>
              <a:path extrusionOk="0" h="1712048" w="1425646">
                <a:moveTo>
                  <a:pt x="0" y="0"/>
                </a:moveTo>
                <a:lnTo>
                  <a:pt x="1425646" y="0"/>
                </a:lnTo>
                <a:lnTo>
                  <a:pt x="1425646" y="1712048"/>
                </a:lnTo>
                <a:lnTo>
                  <a:pt x="0" y="17120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9"/>
          <p:cNvSpPr txBox="1"/>
          <p:nvPr/>
        </p:nvSpPr>
        <p:spPr>
          <a:xfrm>
            <a:off x="7404902" y="1194435"/>
            <a:ext cx="9471983" cy="76981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23848" lvl="1" marL="647698" marR="0" rtl="0" algn="l">
              <a:lnSpc>
                <a:spcPct val="18702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99"/>
              <a:buFont typeface="Arial"/>
              <a:buChar char="•"/>
            </a:pPr>
            <a:r>
              <a:rPr b="1" i="0" lang="en-US" sz="2999" u="none" cap="none" strike="noStrike">
                <a:solidFill>
                  <a:srgbClr val="000000"/>
                </a:solidFill>
                <a:latin typeface="Urbanist"/>
                <a:ea typeface="Urbanist"/>
                <a:cs typeface="Urbanist"/>
                <a:sym typeface="Urbanist"/>
              </a:rPr>
              <a:t>Exame neurológico e prática de localização de lesões neurológicas</a:t>
            </a:r>
            <a:endParaRPr/>
          </a:p>
          <a:p>
            <a:pPr indent="-323848" lvl="1" marL="647698" marR="0" rtl="0" algn="l">
              <a:lnSpc>
                <a:spcPct val="18702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99"/>
              <a:buFont typeface="Arial"/>
              <a:buChar char="•"/>
            </a:pPr>
            <a:r>
              <a:rPr b="1" i="0" lang="en-US" sz="2999" u="none" cap="none" strike="noStrike">
                <a:solidFill>
                  <a:srgbClr val="000000"/>
                </a:solidFill>
                <a:latin typeface="Urbanist"/>
                <a:ea typeface="Urbanist"/>
                <a:cs typeface="Urbanist"/>
                <a:sym typeface="Urbanist"/>
              </a:rPr>
              <a:t>Novidades da doença do disco intervertebral</a:t>
            </a:r>
            <a:endParaRPr/>
          </a:p>
          <a:p>
            <a:pPr indent="-323848" lvl="1" marL="647698" marR="0" rtl="0" algn="l">
              <a:lnSpc>
                <a:spcPct val="18702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99"/>
              <a:buFont typeface="Arial"/>
              <a:buChar char="•"/>
            </a:pPr>
            <a:r>
              <a:rPr b="1" i="0" lang="en-US" sz="2999" u="none" cap="none" strike="noStrike">
                <a:solidFill>
                  <a:srgbClr val="000000"/>
                </a:solidFill>
                <a:latin typeface="Urbanist"/>
                <a:ea typeface="Urbanist"/>
                <a:cs typeface="Urbanist"/>
                <a:sym typeface="Urbanist"/>
              </a:rPr>
              <a:t>Diagnósticos diferenciais da DDIV</a:t>
            </a:r>
            <a:endParaRPr/>
          </a:p>
          <a:p>
            <a:pPr indent="-323848" lvl="1" marL="647698" marR="0" rtl="0" algn="l">
              <a:lnSpc>
                <a:spcPct val="18702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99"/>
              <a:buFont typeface="Arial"/>
              <a:buChar char="•"/>
            </a:pPr>
            <a:r>
              <a:rPr b="1" i="0" lang="en-US" sz="2999" u="none" cap="none" strike="noStrike">
                <a:solidFill>
                  <a:srgbClr val="000000"/>
                </a:solidFill>
                <a:latin typeface="Urbanist"/>
                <a:ea typeface="Urbanist"/>
                <a:cs typeface="Urbanist"/>
                <a:sym typeface="Urbanist"/>
              </a:rPr>
              <a:t>Neuroplasticidade, Neuromodulação e memorização medular: a importância dos geradores de padrão central. Por que nem todo retorno de movimentação sem dor profunda é andar medular?</a:t>
            </a:r>
            <a:endParaRPr/>
          </a:p>
          <a:p>
            <a:pPr indent="-323848" lvl="1" marL="647698" marR="0" rtl="0" algn="l">
              <a:lnSpc>
                <a:spcPct val="18702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99"/>
              <a:buFont typeface="Arial"/>
              <a:buChar char="•"/>
            </a:pPr>
            <a:r>
              <a:rPr b="1" i="0" lang="en-US" sz="2999" u="none" cap="none" strike="noStrike">
                <a:solidFill>
                  <a:srgbClr val="000000"/>
                </a:solidFill>
                <a:latin typeface="Urbanist"/>
                <a:ea typeface="Urbanist"/>
                <a:cs typeface="Urbanist"/>
                <a:sym typeface="Urbanist"/>
              </a:rPr>
              <a:t>Exercícios terapêuticos em pacientes atáxicos ou paralisados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  <dc:creator>ricardo lopes</dc:creator>
</cp:coreProperties>
</file>